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29" r:id="rId5"/>
  </p:sldMasterIdLst>
  <p:notesMasterIdLst>
    <p:notesMasterId r:id="rId19"/>
  </p:notesMasterIdLst>
  <p:handoutMasterIdLst>
    <p:handoutMasterId r:id="rId20"/>
  </p:handoutMasterIdLst>
  <p:sldIdLst>
    <p:sldId id="3376" r:id="rId6"/>
    <p:sldId id="1605" r:id="rId7"/>
    <p:sldId id="261" r:id="rId8"/>
    <p:sldId id="3380" r:id="rId9"/>
    <p:sldId id="3379" r:id="rId10"/>
    <p:sldId id="3381" r:id="rId11"/>
    <p:sldId id="3382" r:id="rId12"/>
    <p:sldId id="267" r:id="rId13"/>
    <p:sldId id="1607" r:id="rId14"/>
    <p:sldId id="1613" r:id="rId15"/>
    <p:sldId id="266" r:id="rId16"/>
    <p:sldId id="1612" r:id="rId17"/>
    <p:sldId id="1840" r:id="rId1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KMUG Template" id="{888AB95E-1B7E-4E95-8F39-C5D0E8372BC2}">
          <p14:sldIdLst>
            <p14:sldId id="3376"/>
            <p14:sldId id="1605"/>
            <p14:sldId id="261"/>
            <p14:sldId id="3380"/>
            <p14:sldId id="3379"/>
            <p14:sldId id="3381"/>
            <p14:sldId id="3382"/>
            <p14:sldId id="267"/>
            <p14:sldId id="1607"/>
            <p14:sldId id="1613"/>
            <p14:sldId id="266"/>
            <p14:sldId id="1612"/>
            <p14:sldId id="18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303030"/>
    <a:srgbClr val="F14001"/>
    <a:srgbClr val="D83B01"/>
    <a:srgbClr val="FFFFFF"/>
    <a:srgbClr val="1A1919"/>
    <a:srgbClr val="BDBDBD"/>
    <a:srgbClr val="D2D2D2"/>
    <a:srgbClr val="E6E6E6"/>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45" autoAdjust="0"/>
    <p:restoredTop sz="97271" autoAdjust="0"/>
  </p:normalViewPr>
  <p:slideViewPr>
    <p:cSldViewPr snapToGrid="0">
      <p:cViewPr varScale="1">
        <p:scale>
          <a:sx n="106" d="100"/>
          <a:sy n="106" d="100"/>
        </p:scale>
        <p:origin x="114" y="282"/>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1029"/>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12/14/2018 9:12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12/14/2018 9:12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12/14/2018 9:12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508920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12/14/2018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92220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12/14/2018 9:12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028126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12/14/2018 9:12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217271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12/14/2018 9:12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jp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bg>
      <p:bgPr>
        <a:solidFill>
          <a:srgbClr val="FFFFFF"/>
        </a:solidFill>
        <a:effectLst/>
      </p:bgPr>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957C8FD5-1D5C-4F01-AB86-F237B485A354}"/>
              </a:ext>
            </a:extLst>
          </p:cNvPr>
          <p:cNvGrpSpPr/>
          <p:nvPr userDrawn="1"/>
        </p:nvGrpSpPr>
        <p:grpSpPr>
          <a:xfrm>
            <a:off x="7935191" y="479816"/>
            <a:ext cx="3962477" cy="655769"/>
            <a:chOff x="7935191" y="479816"/>
            <a:chExt cx="3962477" cy="655769"/>
          </a:xfrm>
        </p:grpSpPr>
        <p:pic>
          <p:nvPicPr>
            <p:cNvPr id="3" name="Picture 2" descr="A picture containing clipart&#10;&#10;Description automatically generated">
              <a:extLst>
                <a:ext uri="{FF2B5EF4-FFF2-40B4-BE49-F238E27FC236}">
                  <a16:creationId xmlns:a16="http://schemas.microsoft.com/office/drawing/2014/main" id="{7F1AF906-7D17-4082-9AB7-86EB289575B9}"/>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5" name="Picture 4" descr="A close up of a sign&#10;&#10;Description automatically generated">
              <a:extLst>
                <a:ext uri="{FF2B5EF4-FFF2-40B4-BE49-F238E27FC236}">
                  <a16:creationId xmlns:a16="http://schemas.microsoft.com/office/drawing/2014/main" id="{FDFA97A9-459E-4629-92A3-42932107844C}"/>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0" name="Rectangle 9">
              <a:extLst>
                <a:ext uri="{FF2B5EF4-FFF2-40B4-BE49-F238E27FC236}">
                  <a16:creationId xmlns:a16="http://schemas.microsoft.com/office/drawing/2014/main" id="{67CF36C2-A997-4EB7-9489-030430482A5E}"/>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pic>
        <p:nvPicPr>
          <p:cNvPr id="4" name="Picture 3" descr="A picture containing person&#10;&#10;Description automatically generated">
            <a:extLst>
              <a:ext uri="{FF2B5EF4-FFF2-40B4-BE49-F238E27FC236}">
                <a16:creationId xmlns:a16="http://schemas.microsoft.com/office/drawing/2014/main" id="{DE15158F-0695-4368-A7F6-A46F5CA429B8}"/>
              </a:ext>
            </a:extLst>
          </p:cNvPr>
          <p:cNvPicPr>
            <a:picLocks noChangeAspect="1"/>
          </p:cNvPicPr>
          <p:nvPr userDrawn="1"/>
        </p:nvPicPr>
        <p:blipFill>
          <a:blip r:embed="rId5"/>
          <a:stretch>
            <a:fillRect/>
          </a:stretch>
        </p:blipFill>
        <p:spPr>
          <a:xfrm>
            <a:off x="939338" y="1068622"/>
            <a:ext cx="10224655" cy="5296051"/>
          </a:xfrm>
          <a:prstGeom prst="rect">
            <a:avLst/>
          </a:prstGeom>
        </p:spPr>
      </p:pic>
      <p:grpSp>
        <p:nvGrpSpPr>
          <p:cNvPr id="11" name="Group 10">
            <a:extLst>
              <a:ext uri="{FF2B5EF4-FFF2-40B4-BE49-F238E27FC236}">
                <a16:creationId xmlns:a16="http://schemas.microsoft.com/office/drawing/2014/main" id="{5F47A846-40F1-4FEB-A7B1-8C1BAB322ED4}"/>
              </a:ext>
            </a:extLst>
          </p:cNvPr>
          <p:cNvGrpSpPr/>
          <p:nvPr userDrawn="1"/>
        </p:nvGrpSpPr>
        <p:grpSpPr>
          <a:xfrm>
            <a:off x="584200" y="6510544"/>
            <a:ext cx="10942461" cy="395625"/>
            <a:chOff x="584200" y="6510544"/>
            <a:chExt cx="10942461" cy="395625"/>
          </a:xfrm>
        </p:grpSpPr>
        <p:sp>
          <p:nvSpPr>
            <p:cNvPr id="12" name="TextBox 11">
              <a:extLst>
                <a:ext uri="{FF2B5EF4-FFF2-40B4-BE49-F238E27FC236}">
                  <a16:creationId xmlns:a16="http://schemas.microsoft.com/office/drawing/2014/main" id="{C2EE1D62-A0E3-4173-BA60-E0813D246815}"/>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3" name="Rectangle 12">
              <a:extLst>
                <a:ext uri="{FF2B5EF4-FFF2-40B4-BE49-F238E27FC236}">
                  <a16:creationId xmlns:a16="http://schemas.microsoft.com/office/drawing/2014/main" id="{6DCB6D75-77C1-45AB-8A39-037542FF4E6B}"/>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4" name="Rectangle 13">
              <a:extLst>
                <a:ext uri="{FF2B5EF4-FFF2-40B4-BE49-F238E27FC236}">
                  <a16:creationId xmlns:a16="http://schemas.microsoft.com/office/drawing/2014/main" id="{3A1EF628-1667-44AD-A434-2E047686A8E2}"/>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 Square Photo">
    <p:bg>
      <p:bgPr>
        <a:solidFill>
          <a:srgbClr val="FFFFFF"/>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grpSp>
        <p:nvGrpSpPr>
          <p:cNvPr id="7" name="Group 6">
            <a:extLst>
              <a:ext uri="{FF2B5EF4-FFF2-40B4-BE49-F238E27FC236}">
                <a16:creationId xmlns:a16="http://schemas.microsoft.com/office/drawing/2014/main" id="{9D796AB0-241D-4724-AA1D-4F70A24646EC}"/>
              </a:ext>
            </a:extLst>
          </p:cNvPr>
          <p:cNvGrpSpPr/>
          <p:nvPr userDrawn="1"/>
        </p:nvGrpSpPr>
        <p:grpSpPr>
          <a:xfrm>
            <a:off x="584200" y="6510544"/>
            <a:ext cx="10942461" cy="395625"/>
            <a:chOff x="584200" y="6510544"/>
            <a:chExt cx="10942461" cy="395625"/>
          </a:xfrm>
        </p:grpSpPr>
        <p:sp>
          <p:nvSpPr>
            <p:cNvPr id="8" name="TextBox 7">
              <a:extLst>
                <a:ext uri="{FF2B5EF4-FFF2-40B4-BE49-F238E27FC236}">
                  <a16:creationId xmlns:a16="http://schemas.microsoft.com/office/drawing/2014/main" id="{572DF7A0-24CB-49B3-A725-73CDB57CA653}"/>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C1C34B14-A238-452C-869A-01DBBF7B5CF5}"/>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0" name="Rectangle 9">
              <a:extLst>
                <a:ext uri="{FF2B5EF4-FFF2-40B4-BE49-F238E27FC236}">
                  <a16:creationId xmlns:a16="http://schemas.microsoft.com/office/drawing/2014/main" id="{223D9F46-566C-410B-89CD-1864B6E0CA47}"/>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quare Photo body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6" name="Group 5">
            <a:extLst>
              <a:ext uri="{FF2B5EF4-FFF2-40B4-BE49-F238E27FC236}">
                <a16:creationId xmlns:a16="http://schemas.microsoft.com/office/drawing/2014/main" id="{9B3E59D8-1B15-49DB-8C08-41BB6299693D}"/>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1AEC640B-4714-4989-9FC3-D2A059D79F95}"/>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9B25D97D-ADA1-4970-A4AC-FA4FF3641F5C}"/>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065F6938-BD2F-46FB-A744-AE631E398E3B}"/>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7" name="Group 6">
            <a:extLst>
              <a:ext uri="{FF2B5EF4-FFF2-40B4-BE49-F238E27FC236}">
                <a16:creationId xmlns:a16="http://schemas.microsoft.com/office/drawing/2014/main" id="{16F9295D-75C2-4B28-BAD7-6DE9B7CFC944}"/>
              </a:ext>
            </a:extLst>
          </p:cNvPr>
          <p:cNvGrpSpPr/>
          <p:nvPr userDrawn="1"/>
        </p:nvGrpSpPr>
        <p:grpSpPr>
          <a:xfrm>
            <a:off x="584200" y="6510544"/>
            <a:ext cx="10942461" cy="395625"/>
            <a:chOff x="584200" y="6510544"/>
            <a:chExt cx="10942461" cy="395625"/>
          </a:xfrm>
        </p:grpSpPr>
        <p:sp>
          <p:nvSpPr>
            <p:cNvPr id="8" name="TextBox 7">
              <a:extLst>
                <a:ext uri="{FF2B5EF4-FFF2-40B4-BE49-F238E27FC236}">
                  <a16:creationId xmlns:a16="http://schemas.microsoft.com/office/drawing/2014/main" id="{9AB8DA83-5858-4BB6-A4ED-4E4D6B36555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46E8A314-E0F9-4F24-A9A5-D7C73BB5E28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0" name="Rectangle 9">
              <a:extLst>
                <a:ext uri="{FF2B5EF4-FFF2-40B4-BE49-F238E27FC236}">
                  <a16:creationId xmlns:a16="http://schemas.microsoft.com/office/drawing/2014/main" id="{5C5A0139-FAB8-4B8F-9485-9B2D7BFB1785}"/>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Vide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5" name="Group 4">
            <a:extLst>
              <a:ext uri="{FF2B5EF4-FFF2-40B4-BE49-F238E27FC236}">
                <a16:creationId xmlns:a16="http://schemas.microsoft.com/office/drawing/2014/main" id="{F27F55E6-A487-4207-B84D-8CAED083CB48}"/>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22EF5E49-A721-4722-9779-08C0D5CA39B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82580909-1283-4C56-B0DE-75E48A5CEC5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8" name="Rectangle 7">
              <a:extLst>
                <a:ext uri="{FF2B5EF4-FFF2-40B4-BE49-F238E27FC236}">
                  <a16:creationId xmlns:a16="http://schemas.microsoft.com/office/drawing/2014/main" id="{7915F7F6-DA25-467D-BB9B-9ED850105C48}"/>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5" name="Group 4">
            <a:extLst>
              <a:ext uri="{FF2B5EF4-FFF2-40B4-BE49-F238E27FC236}">
                <a16:creationId xmlns:a16="http://schemas.microsoft.com/office/drawing/2014/main" id="{4B880554-4BBA-4768-8E42-AD8790E48A70}"/>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9B8DF8A7-A340-42D0-B6D9-C409D2722370}"/>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F6E102D0-6991-4841-9DCE-AE071A4DA346}"/>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8" name="Rectangle 7">
              <a:extLst>
                <a:ext uri="{FF2B5EF4-FFF2-40B4-BE49-F238E27FC236}">
                  <a16:creationId xmlns:a16="http://schemas.microsoft.com/office/drawing/2014/main" id="{9730C4B5-BF41-4016-90BE-A86C0DDBB77E}"/>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FFFFFF"/>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0CC55E8-08CE-4420-BA1A-62BE1ED13DA5}"/>
              </a:ext>
            </a:extLst>
          </p:cNvPr>
          <p:cNvGrpSpPr/>
          <p:nvPr userDrawn="1"/>
        </p:nvGrpSpPr>
        <p:grpSpPr>
          <a:xfrm>
            <a:off x="584200" y="6510544"/>
            <a:ext cx="10942461" cy="395625"/>
            <a:chOff x="584200" y="6510544"/>
            <a:chExt cx="10942461" cy="395625"/>
          </a:xfrm>
        </p:grpSpPr>
        <p:sp>
          <p:nvSpPr>
            <p:cNvPr id="5" name="TextBox 4">
              <a:extLst>
                <a:ext uri="{FF2B5EF4-FFF2-40B4-BE49-F238E27FC236}">
                  <a16:creationId xmlns:a16="http://schemas.microsoft.com/office/drawing/2014/main" id="{3A178334-3418-431D-B8C2-B138D959C93D}"/>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80BABD17-60FC-4CCE-B420-A5ACA66BF9E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7" name="Rectangle 6">
              <a:extLst>
                <a:ext uri="{FF2B5EF4-FFF2-40B4-BE49-F238E27FC236}">
                  <a16:creationId xmlns:a16="http://schemas.microsoft.com/office/drawing/2014/main" id="{C81E1600-7BD5-4A1E-8E38-403EE4DBF5F7}"/>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a:extLst>
              <a:ext uri="{FF2B5EF4-FFF2-40B4-BE49-F238E27FC236}">
                <a16:creationId xmlns:a16="http://schemas.microsoft.com/office/drawing/2014/main" id="{E2CF3F3F-6077-4566-B18E-92C794E1EF4B}"/>
              </a:ext>
            </a:extLst>
          </p:cNvPr>
          <p:cNvGrpSpPr/>
          <p:nvPr userDrawn="1"/>
        </p:nvGrpSpPr>
        <p:grpSpPr>
          <a:xfrm>
            <a:off x="584200" y="6510544"/>
            <a:ext cx="10942461" cy="395625"/>
            <a:chOff x="584200" y="6510544"/>
            <a:chExt cx="10942461" cy="395625"/>
          </a:xfrm>
        </p:grpSpPr>
        <p:sp>
          <p:nvSpPr>
            <p:cNvPr id="8" name="TextBox 7">
              <a:extLst>
                <a:ext uri="{FF2B5EF4-FFF2-40B4-BE49-F238E27FC236}">
                  <a16:creationId xmlns:a16="http://schemas.microsoft.com/office/drawing/2014/main" id="{30BE30E3-E356-46BD-914A-B40AB532BA47}"/>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D266B37B-88DC-4AE3-AA66-D44C32D8A8A9}"/>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0" name="Rectangle 9">
              <a:extLst>
                <a:ext uri="{FF2B5EF4-FFF2-40B4-BE49-F238E27FC236}">
                  <a16:creationId xmlns:a16="http://schemas.microsoft.com/office/drawing/2014/main" id="{18B92379-B619-465F-B909-53D6A841B4CD}"/>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5" name="Group 4">
            <a:extLst>
              <a:ext uri="{FF2B5EF4-FFF2-40B4-BE49-F238E27FC236}">
                <a16:creationId xmlns:a16="http://schemas.microsoft.com/office/drawing/2014/main" id="{AD91C263-FCF0-486C-878F-378FC22B39C2}"/>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3AAC8178-9568-4FC2-9E30-C6BE84ABC82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21497995-EA81-4B43-B464-48166F8921D9}"/>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AD91D2AC-B6FC-4DA5-8352-942348F993C4}"/>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alk-in">
    <p:bg>
      <p:bgPr>
        <a:solidFill>
          <a:srgbClr val="FFFFFF"/>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F82E0A46-B6B4-4948-85A7-A454750AE07B}"/>
              </a:ext>
            </a:extLst>
          </p:cNvPr>
          <p:cNvGrpSpPr/>
          <p:nvPr userDrawn="1"/>
        </p:nvGrpSpPr>
        <p:grpSpPr>
          <a:xfrm>
            <a:off x="7935191" y="479816"/>
            <a:ext cx="3962477" cy="655769"/>
            <a:chOff x="7935191" y="479816"/>
            <a:chExt cx="3962477" cy="655769"/>
          </a:xfrm>
        </p:grpSpPr>
        <p:pic>
          <p:nvPicPr>
            <p:cNvPr id="6" name="Picture 5" descr="A picture containing clipart&#10;&#10;Description automatically generated">
              <a:extLst>
                <a:ext uri="{FF2B5EF4-FFF2-40B4-BE49-F238E27FC236}">
                  <a16:creationId xmlns:a16="http://schemas.microsoft.com/office/drawing/2014/main" id="{A192639B-5949-4F80-9C68-F886724822DD}"/>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8" name="Picture 7" descr="A close up of a sign&#10;&#10;Description automatically generated">
              <a:extLst>
                <a:ext uri="{FF2B5EF4-FFF2-40B4-BE49-F238E27FC236}">
                  <a16:creationId xmlns:a16="http://schemas.microsoft.com/office/drawing/2014/main" id="{7B025952-3D39-4677-B653-355DAF14C5AE}"/>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9" name="Rectangle 8">
              <a:extLst>
                <a:ext uri="{FF2B5EF4-FFF2-40B4-BE49-F238E27FC236}">
                  <a16:creationId xmlns:a16="http://schemas.microsoft.com/office/drawing/2014/main" id="{90CEDEB6-E1CA-4E77-8F7B-30327276792B}"/>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grpSp>
        <p:nvGrpSpPr>
          <p:cNvPr id="12" name="Group 11">
            <a:extLst>
              <a:ext uri="{FF2B5EF4-FFF2-40B4-BE49-F238E27FC236}">
                <a16:creationId xmlns:a16="http://schemas.microsoft.com/office/drawing/2014/main" id="{183E9968-AEB1-46BB-AF96-4AB80103B1D6}"/>
              </a:ext>
            </a:extLst>
          </p:cNvPr>
          <p:cNvGrpSpPr/>
          <p:nvPr userDrawn="1"/>
        </p:nvGrpSpPr>
        <p:grpSpPr>
          <a:xfrm>
            <a:off x="584200" y="6510544"/>
            <a:ext cx="10942461" cy="395625"/>
            <a:chOff x="584200" y="6510544"/>
            <a:chExt cx="10942461" cy="395625"/>
          </a:xfrm>
        </p:grpSpPr>
        <p:sp>
          <p:nvSpPr>
            <p:cNvPr id="13" name="TextBox 12">
              <a:extLst>
                <a:ext uri="{FF2B5EF4-FFF2-40B4-BE49-F238E27FC236}">
                  <a16:creationId xmlns:a16="http://schemas.microsoft.com/office/drawing/2014/main" id="{9C0AF068-4C13-4036-9F15-0D11D96AC09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4" name="Rectangle 13">
              <a:extLst>
                <a:ext uri="{FF2B5EF4-FFF2-40B4-BE49-F238E27FC236}">
                  <a16:creationId xmlns:a16="http://schemas.microsoft.com/office/drawing/2014/main" id="{59B841CB-5C70-4418-AA5C-F067017F02DB}"/>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5" name="Rectangle 14">
              <a:extLst>
                <a:ext uri="{FF2B5EF4-FFF2-40B4-BE49-F238E27FC236}">
                  <a16:creationId xmlns:a16="http://schemas.microsoft.com/office/drawing/2014/main" id="{66554C7B-E21A-4D45-927C-2EFC359A8508}"/>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pic>
        <p:nvPicPr>
          <p:cNvPr id="16" name="Picture 15" descr="A picture containing person&#10;&#10;Description automatically generated">
            <a:extLst>
              <a:ext uri="{FF2B5EF4-FFF2-40B4-BE49-F238E27FC236}">
                <a16:creationId xmlns:a16="http://schemas.microsoft.com/office/drawing/2014/main" id="{A7D15103-EC08-416B-BEBC-242BE37214E0}"/>
              </a:ext>
            </a:extLst>
          </p:cNvPr>
          <p:cNvPicPr>
            <a:picLocks noChangeAspect="1"/>
          </p:cNvPicPr>
          <p:nvPr userDrawn="1"/>
        </p:nvPicPr>
        <p:blipFill>
          <a:blip r:embed="rId5"/>
          <a:stretch>
            <a:fillRect/>
          </a:stretch>
        </p:blipFill>
        <p:spPr>
          <a:xfrm>
            <a:off x="939338" y="1068622"/>
            <a:ext cx="10224655" cy="5296051"/>
          </a:xfrm>
          <a:prstGeom prst="rect">
            <a:avLst/>
          </a:prstGeom>
        </p:spPr>
      </p:pic>
    </p:spTree>
    <p:extLst>
      <p:ext uri="{BB962C8B-B14F-4D97-AF65-F5344CB8AC3E}">
        <p14:creationId xmlns:p14="http://schemas.microsoft.com/office/powerpoint/2010/main" val="31275789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Slide">
    <p:bg>
      <p:bgPr>
        <a:solidFill>
          <a:srgbClr val="FFFFFF"/>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grpSp>
        <p:nvGrpSpPr>
          <p:cNvPr id="9" name="Group 8">
            <a:extLst>
              <a:ext uri="{FF2B5EF4-FFF2-40B4-BE49-F238E27FC236}">
                <a16:creationId xmlns:a16="http://schemas.microsoft.com/office/drawing/2014/main" id="{BAC18897-D3F6-4D4B-B9C1-5D2B4D5C3EC5}"/>
              </a:ext>
            </a:extLst>
          </p:cNvPr>
          <p:cNvGrpSpPr/>
          <p:nvPr userDrawn="1"/>
        </p:nvGrpSpPr>
        <p:grpSpPr>
          <a:xfrm>
            <a:off x="7935191" y="479816"/>
            <a:ext cx="3962477" cy="655769"/>
            <a:chOff x="7935191" y="479816"/>
            <a:chExt cx="3962477" cy="655769"/>
          </a:xfrm>
        </p:grpSpPr>
        <p:pic>
          <p:nvPicPr>
            <p:cNvPr id="10" name="Picture 9" descr="A picture containing clipart&#10;&#10;Description automatically generated">
              <a:extLst>
                <a:ext uri="{FF2B5EF4-FFF2-40B4-BE49-F238E27FC236}">
                  <a16:creationId xmlns:a16="http://schemas.microsoft.com/office/drawing/2014/main" id="{42E3D751-9437-4334-94C4-ECF57C0BC433}"/>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11" name="Picture 10" descr="A close up of a sign&#10;&#10;Description automatically generated">
              <a:extLst>
                <a:ext uri="{FF2B5EF4-FFF2-40B4-BE49-F238E27FC236}">
                  <a16:creationId xmlns:a16="http://schemas.microsoft.com/office/drawing/2014/main" id="{26F0FFCF-D407-430D-9355-EEEA2CAD841E}"/>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2" name="Rectangle 11">
              <a:extLst>
                <a:ext uri="{FF2B5EF4-FFF2-40B4-BE49-F238E27FC236}">
                  <a16:creationId xmlns:a16="http://schemas.microsoft.com/office/drawing/2014/main" id="{90148789-2A4B-4CD3-84FB-E5B6D89B5925}"/>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grpSp>
        <p:nvGrpSpPr>
          <p:cNvPr id="3" name="Group 2">
            <a:extLst>
              <a:ext uri="{FF2B5EF4-FFF2-40B4-BE49-F238E27FC236}">
                <a16:creationId xmlns:a16="http://schemas.microsoft.com/office/drawing/2014/main" id="{4AC3B564-A5B5-42C3-926F-35FEF1D78421}"/>
              </a:ext>
            </a:extLst>
          </p:cNvPr>
          <p:cNvGrpSpPr/>
          <p:nvPr userDrawn="1"/>
        </p:nvGrpSpPr>
        <p:grpSpPr>
          <a:xfrm>
            <a:off x="584200" y="6510544"/>
            <a:ext cx="10942461" cy="395625"/>
            <a:chOff x="584200" y="6510544"/>
            <a:chExt cx="10942461" cy="395625"/>
          </a:xfrm>
        </p:grpSpPr>
        <p:sp>
          <p:nvSpPr>
            <p:cNvPr id="13" name="TextBox 12">
              <a:extLst>
                <a:ext uri="{FF2B5EF4-FFF2-40B4-BE49-F238E27FC236}">
                  <a16:creationId xmlns:a16="http://schemas.microsoft.com/office/drawing/2014/main" id="{DA165DDE-0E34-4D31-9C6F-4BA03EF9BF0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4" name="Rectangle 13">
              <a:extLst>
                <a:ext uri="{FF2B5EF4-FFF2-40B4-BE49-F238E27FC236}">
                  <a16:creationId xmlns:a16="http://schemas.microsoft.com/office/drawing/2014/main" id="{81A4DCA5-29F8-41BD-B942-241362E2305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5" name="Rectangle 14">
              <a:extLst>
                <a:ext uri="{FF2B5EF4-FFF2-40B4-BE49-F238E27FC236}">
                  <a16:creationId xmlns:a16="http://schemas.microsoft.com/office/drawing/2014/main" id="{1A58F407-9CB0-431C-A813-6F1900AB20D5}"/>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Slide">
    <p:bg>
      <p:bgPr>
        <a:solidFill>
          <a:srgbClr val="FFFFFF"/>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grpSp>
        <p:nvGrpSpPr>
          <p:cNvPr id="10" name="Group 9">
            <a:extLst>
              <a:ext uri="{FF2B5EF4-FFF2-40B4-BE49-F238E27FC236}">
                <a16:creationId xmlns:a16="http://schemas.microsoft.com/office/drawing/2014/main" id="{513AD94A-A228-46F8-845C-EF5D3EC75CC0}"/>
              </a:ext>
            </a:extLst>
          </p:cNvPr>
          <p:cNvGrpSpPr/>
          <p:nvPr userDrawn="1"/>
        </p:nvGrpSpPr>
        <p:grpSpPr>
          <a:xfrm>
            <a:off x="7935191" y="479816"/>
            <a:ext cx="3962477" cy="655769"/>
            <a:chOff x="7935191" y="479816"/>
            <a:chExt cx="3962477" cy="655769"/>
          </a:xfrm>
        </p:grpSpPr>
        <p:pic>
          <p:nvPicPr>
            <p:cNvPr id="11" name="Picture 10" descr="A picture containing clipart&#10;&#10;Description automatically generated">
              <a:extLst>
                <a:ext uri="{FF2B5EF4-FFF2-40B4-BE49-F238E27FC236}">
                  <a16:creationId xmlns:a16="http://schemas.microsoft.com/office/drawing/2014/main" id="{356C35CD-D0EF-4833-8FAC-D9BF39A5F159}"/>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12" name="Picture 11" descr="A close up of a sign&#10;&#10;Description automatically generated">
              <a:extLst>
                <a:ext uri="{FF2B5EF4-FFF2-40B4-BE49-F238E27FC236}">
                  <a16:creationId xmlns:a16="http://schemas.microsoft.com/office/drawing/2014/main" id="{AE07D78C-6E7B-4AA3-A170-1A2DB0B23C91}"/>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3" name="Rectangle 12">
              <a:extLst>
                <a:ext uri="{FF2B5EF4-FFF2-40B4-BE49-F238E27FC236}">
                  <a16:creationId xmlns:a16="http://schemas.microsoft.com/office/drawing/2014/main" id="{D0134B45-20D2-4B0C-AE53-C1F19E1FFA80}"/>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grpSp>
        <p:nvGrpSpPr>
          <p:cNvPr id="16" name="Group 15">
            <a:extLst>
              <a:ext uri="{FF2B5EF4-FFF2-40B4-BE49-F238E27FC236}">
                <a16:creationId xmlns:a16="http://schemas.microsoft.com/office/drawing/2014/main" id="{5B6F013D-C13D-4659-B6CD-09046208B243}"/>
              </a:ext>
            </a:extLst>
          </p:cNvPr>
          <p:cNvGrpSpPr/>
          <p:nvPr userDrawn="1"/>
        </p:nvGrpSpPr>
        <p:grpSpPr>
          <a:xfrm>
            <a:off x="584200" y="6510544"/>
            <a:ext cx="10942461" cy="395625"/>
            <a:chOff x="584200" y="6510544"/>
            <a:chExt cx="10942461" cy="395625"/>
          </a:xfrm>
        </p:grpSpPr>
        <p:sp>
          <p:nvSpPr>
            <p:cNvPr id="17" name="TextBox 16">
              <a:extLst>
                <a:ext uri="{FF2B5EF4-FFF2-40B4-BE49-F238E27FC236}">
                  <a16:creationId xmlns:a16="http://schemas.microsoft.com/office/drawing/2014/main" id="{AC48FA8F-6AF8-41E8-AB09-DF3674E60EDD}"/>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8" name="Rectangle 17">
              <a:extLst>
                <a:ext uri="{FF2B5EF4-FFF2-40B4-BE49-F238E27FC236}">
                  <a16:creationId xmlns:a16="http://schemas.microsoft.com/office/drawing/2014/main" id="{B5999783-BCC8-49A8-836D-29141164B6C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9" name="Rectangle 18">
              <a:extLst>
                <a:ext uri="{FF2B5EF4-FFF2-40B4-BE49-F238E27FC236}">
                  <a16:creationId xmlns:a16="http://schemas.microsoft.com/office/drawing/2014/main" id="{B55D8887-0510-4965-A1F6-4BAC74EA8B7C}"/>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93586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rgbClr val="FFFFFF"/>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oup 7">
            <a:extLst>
              <a:ext uri="{FF2B5EF4-FFF2-40B4-BE49-F238E27FC236}">
                <a16:creationId xmlns:a16="http://schemas.microsoft.com/office/drawing/2014/main" id="{BEE226A9-26E8-4AB9-A18F-B7112B5FC668}"/>
              </a:ext>
            </a:extLst>
          </p:cNvPr>
          <p:cNvGrpSpPr/>
          <p:nvPr userDrawn="1"/>
        </p:nvGrpSpPr>
        <p:grpSpPr>
          <a:xfrm>
            <a:off x="584200" y="6510544"/>
            <a:ext cx="10942461" cy="395625"/>
            <a:chOff x="584200" y="6510544"/>
            <a:chExt cx="10942461" cy="395625"/>
          </a:xfrm>
        </p:grpSpPr>
        <p:sp>
          <p:nvSpPr>
            <p:cNvPr id="9" name="TextBox 8">
              <a:extLst>
                <a:ext uri="{FF2B5EF4-FFF2-40B4-BE49-F238E27FC236}">
                  <a16:creationId xmlns:a16="http://schemas.microsoft.com/office/drawing/2014/main" id="{E210FD3D-CD0F-4140-9415-9CFD346EC12D}"/>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2A8D5AE8-02BD-436C-AE07-BDB9BAA2EF5A}"/>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2C771258-1069-4222-A93F-82C9464F6CFA}"/>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67411098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E91C379A-4F26-42B8-B22C-4F9DDA3D6445}"/>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8029BAB9-29E7-47C9-99EB-CB81FCD547D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6978429F-7BD2-4EB0-A399-CE918F8D2C6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A712F363-D6E6-4C59-B893-14DD9E770A3B}"/>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796087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oup 7">
            <a:extLst>
              <a:ext uri="{FF2B5EF4-FFF2-40B4-BE49-F238E27FC236}">
                <a16:creationId xmlns:a16="http://schemas.microsoft.com/office/drawing/2014/main" id="{1D979822-761A-4302-BF4B-09852B29B0A8}"/>
              </a:ext>
            </a:extLst>
          </p:cNvPr>
          <p:cNvGrpSpPr/>
          <p:nvPr userDrawn="1"/>
        </p:nvGrpSpPr>
        <p:grpSpPr>
          <a:xfrm>
            <a:off x="584200" y="6510544"/>
            <a:ext cx="10942461" cy="395625"/>
            <a:chOff x="584200" y="6510544"/>
            <a:chExt cx="10942461" cy="395625"/>
          </a:xfrm>
        </p:grpSpPr>
        <p:sp>
          <p:nvSpPr>
            <p:cNvPr id="9" name="TextBox 8">
              <a:extLst>
                <a:ext uri="{FF2B5EF4-FFF2-40B4-BE49-F238E27FC236}">
                  <a16:creationId xmlns:a16="http://schemas.microsoft.com/office/drawing/2014/main" id="{EEB57B33-AE4E-48B9-822F-82ECFE59B42D}"/>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C8ECBBFA-FFEF-4B01-9A6C-F48C01E0A3E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1D453E4A-8E7B-4388-BA6D-6B9566152FC2}"/>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35082465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oup 7">
            <a:extLst>
              <a:ext uri="{FF2B5EF4-FFF2-40B4-BE49-F238E27FC236}">
                <a16:creationId xmlns:a16="http://schemas.microsoft.com/office/drawing/2014/main" id="{4A96B16C-3A3D-42B8-9E7A-4DE23A6565DC}"/>
              </a:ext>
            </a:extLst>
          </p:cNvPr>
          <p:cNvGrpSpPr/>
          <p:nvPr userDrawn="1"/>
        </p:nvGrpSpPr>
        <p:grpSpPr>
          <a:xfrm>
            <a:off x="584200" y="6510544"/>
            <a:ext cx="10942461" cy="395625"/>
            <a:chOff x="584200" y="6510544"/>
            <a:chExt cx="10942461" cy="395625"/>
          </a:xfrm>
        </p:grpSpPr>
        <p:sp>
          <p:nvSpPr>
            <p:cNvPr id="9" name="TextBox 8">
              <a:extLst>
                <a:ext uri="{FF2B5EF4-FFF2-40B4-BE49-F238E27FC236}">
                  <a16:creationId xmlns:a16="http://schemas.microsoft.com/office/drawing/2014/main" id="{2E31F10F-758F-4076-A699-52CC451A9AD6}"/>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ED59E155-2113-4C09-8EB2-B40D1B2059B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C331C568-6B85-46FB-8AB4-D625617AC72F}"/>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34574282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923C9D91-A1BA-44AB-897E-3BB6646D4638}"/>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EB3AF712-1B7A-4028-B2EC-EE78DDDAFA8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8387A019-EC80-45A5-934B-6373DED363A3}"/>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8" name="Rectangle 7">
              <a:extLst>
                <a:ext uri="{FF2B5EF4-FFF2-40B4-BE49-F238E27FC236}">
                  <a16:creationId xmlns:a16="http://schemas.microsoft.com/office/drawing/2014/main" id="{EBC0A9AE-99AB-4594-80CB-BD61F5E653A5}"/>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3284319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Only with grid">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grpSp>
        <p:nvGrpSpPr>
          <p:cNvPr id="6" name="Group 5">
            <a:extLst>
              <a:ext uri="{FF2B5EF4-FFF2-40B4-BE49-F238E27FC236}">
                <a16:creationId xmlns:a16="http://schemas.microsoft.com/office/drawing/2014/main" id="{8BAA33E8-9CF6-46F3-80AB-DD4129ED87F5}"/>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B9BE0F22-8ACF-4265-8E20-FE48986A1DC3}"/>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0085890E-D9AB-451B-8D26-95C8EC1E9ED5}"/>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D227D44E-BE56-4949-86F8-4BD08CE8D04B}"/>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359854287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mall title - half page">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grpSp>
        <p:nvGrpSpPr>
          <p:cNvPr id="5" name="Group 4">
            <a:extLst>
              <a:ext uri="{FF2B5EF4-FFF2-40B4-BE49-F238E27FC236}">
                <a16:creationId xmlns:a16="http://schemas.microsoft.com/office/drawing/2014/main" id="{FE9A4F56-8A88-40A7-8B41-4ED74712D535}"/>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5746CE93-2986-465F-B717-F4984E63569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655C56A7-EA13-4DA2-8B5C-EC74C75FFC8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8" name="Rectangle 7">
              <a:extLst>
                <a:ext uri="{FF2B5EF4-FFF2-40B4-BE49-F238E27FC236}">
                  <a16:creationId xmlns:a16="http://schemas.microsoft.com/office/drawing/2014/main" id="{8D9AD0FE-4682-4B91-9ECE-BD4D1BCAEE9D}"/>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08748801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 Square Photo">
    <p:bg>
      <p:bgPr>
        <a:solidFill>
          <a:srgbClr val="FFFFFF"/>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grpSp>
        <p:nvGrpSpPr>
          <p:cNvPr id="7" name="Group 6">
            <a:extLst>
              <a:ext uri="{FF2B5EF4-FFF2-40B4-BE49-F238E27FC236}">
                <a16:creationId xmlns:a16="http://schemas.microsoft.com/office/drawing/2014/main" id="{1068144E-658A-487E-8860-685D3CEA0697}"/>
              </a:ext>
            </a:extLst>
          </p:cNvPr>
          <p:cNvGrpSpPr/>
          <p:nvPr userDrawn="1"/>
        </p:nvGrpSpPr>
        <p:grpSpPr>
          <a:xfrm>
            <a:off x="584200" y="6510544"/>
            <a:ext cx="10942461" cy="395625"/>
            <a:chOff x="584200" y="6510544"/>
            <a:chExt cx="10942461" cy="395625"/>
          </a:xfrm>
        </p:grpSpPr>
        <p:sp>
          <p:nvSpPr>
            <p:cNvPr id="8" name="TextBox 7">
              <a:extLst>
                <a:ext uri="{FF2B5EF4-FFF2-40B4-BE49-F238E27FC236}">
                  <a16:creationId xmlns:a16="http://schemas.microsoft.com/office/drawing/2014/main" id="{91D6A04D-521B-437C-9BC8-F062BDC18527}"/>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1" name="Rectangle 10">
              <a:extLst>
                <a:ext uri="{FF2B5EF4-FFF2-40B4-BE49-F238E27FC236}">
                  <a16:creationId xmlns:a16="http://schemas.microsoft.com/office/drawing/2014/main" id="{02CB6184-582B-48CD-B63C-45591AA9A77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2" name="Rectangle 11">
              <a:extLst>
                <a:ext uri="{FF2B5EF4-FFF2-40B4-BE49-F238E27FC236}">
                  <a16:creationId xmlns:a16="http://schemas.microsoft.com/office/drawing/2014/main" id="{AF6931D7-2DAE-4B13-AEFF-F37B5C73B296}"/>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83838085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quare Photo body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6" name="Group 5">
            <a:extLst>
              <a:ext uri="{FF2B5EF4-FFF2-40B4-BE49-F238E27FC236}">
                <a16:creationId xmlns:a16="http://schemas.microsoft.com/office/drawing/2014/main" id="{E0FAD6A3-CA25-4622-BB85-1DCBC3E5E204}"/>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2FFFC975-47FC-4F13-8433-397A383D985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E5E31662-E475-4FD0-BA8E-F291EFCD5979}"/>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B033E365-4DC5-49FC-8B0A-769285D42E10}"/>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52467520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rgbClr val="FFFFFF"/>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 name="Group 8">
            <a:extLst>
              <a:ext uri="{FF2B5EF4-FFF2-40B4-BE49-F238E27FC236}">
                <a16:creationId xmlns:a16="http://schemas.microsoft.com/office/drawing/2014/main" id="{4381F392-FABB-4619-A4DD-AE7B4B0EC32A}"/>
              </a:ext>
            </a:extLst>
          </p:cNvPr>
          <p:cNvGrpSpPr/>
          <p:nvPr userDrawn="1"/>
        </p:nvGrpSpPr>
        <p:grpSpPr>
          <a:xfrm>
            <a:off x="584200" y="6510544"/>
            <a:ext cx="10942461" cy="395625"/>
            <a:chOff x="584200" y="6510544"/>
            <a:chExt cx="10942461" cy="395625"/>
          </a:xfrm>
        </p:grpSpPr>
        <p:sp>
          <p:nvSpPr>
            <p:cNvPr id="10" name="TextBox 9">
              <a:extLst>
                <a:ext uri="{FF2B5EF4-FFF2-40B4-BE49-F238E27FC236}">
                  <a16:creationId xmlns:a16="http://schemas.microsoft.com/office/drawing/2014/main" id="{6BC40BBE-EB3D-4D51-8AC1-9B45761AC59A}"/>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1" name="Rectangle 10">
              <a:extLst>
                <a:ext uri="{FF2B5EF4-FFF2-40B4-BE49-F238E27FC236}">
                  <a16:creationId xmlns:a16="http://schemas.microsoft.com/office/drawing/2014/main" id="{7399D378-F650-4BE1-AED0-03DEFD6707B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2" name="Rectangle 11">
              <a:extLst>
                <a:ext uri="{FF2B5EF4-FFF2-40B4-BE49-F238E27FC236}">
                  <a16:creationId xmlns:a16="http://schemas.microsoft.com/office/drawing/2014/main" id="{6F32818B-7FE7-44C8-B727-2082AB20A037}"/>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6" name="Group 5">
            <a:extLst>
              <a:ext uri="{FF2B5EF4-FFF2-40B4-BE49-F238E27FC236}">
                <a16:creationId xmlns:a16="http://schemas.microsoft.com/office/drawing/2014/main" id="{01A2E532-E92A-4D34-8D70-C34D853636E9}"/>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1EC285FE-2A49-49BF-8D04-51BC84D84457}"/>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35F0CC3E-3A15-4083-BD1F-B1D0A60CCE83}"/>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86738A85-9DF3-4942-852C-68214D48879C}"/>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59999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Vide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5" name="Group 4">
            <a:extLst>
              <a:ext uri="{FF2B5EF4-FFF2-40B4-BE49-F238E27FC236}">
                <a16:creationId xmlns:a16="http://schemas.microsoft.com/office/drawing/2014/main" id="{08FAE8C6-F4B1-4877-805C-C5F49FB7DB97}"/>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F19B7949-67D5-4A9C-9F8D-5B03BB61EC38}"/>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4018A715-5D61-4654-80F2-87423C1C766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0" name="Rectangle 9">
              <a:extLst>
                <a:ext uri="{FF2B5EF4-FFF2-40B4-BE49-F238E27FC236}">
                  <a16:creationId xmlns:a16="http://schemas.microsoft.com/office/drawing/2014/main" id="{A2978607-7DE9-4365-8954-64866DB50A5F}"/>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73816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5" name="Group 4">
            <a:extLst>
              <a:ext uri="{FF2B5EF4-FFF2-40B4-BE49-F238E27FC236}">
                <a16:creationId xmlns:a16="http://schemas.microsoft.com/office/drawing/2014/main" id="{71F954C7-2477-42A8-A72F-E7F1A0B56DBD}"/>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D7BD3CDE-D901-41C6-9209-3BF9E78CF988}"/>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99624059-8FEF-4234-A859-12DF96658C39}"/>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0" name="Rectangle 9">
              <a:extLst>
                <a:ext uri="{FF2B5EF4-FFF2-40B4-BE49-F238E27FC236}">
                  <a16:creationId xmlns:a16="http://schemas.microsoft.com/office/drawing/2014/main" id="{7933B731-485A-401B-9138-E4759CEC8CE7}"/>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308772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FFFFFF"/>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5E1491-039F-4A29-997B-95C1364EEE7E}"/>
              </a:ext>
            </a:extLst>
          </p:cNvPr>
          <p:cNvGrpSpPr/>
          <p:nvPr userDrawn="1"/>
        </p:nvGrpSpPr>
        <p:grpSpPr>
          <a:xfrm>
            <a:off x="584200" y="6510544"/>
            <a:ext cx="10942461" cy="395625"/>
            <a:chOff x="584200" y="6510544"/>
            <a:chExt cx="10942461" cy="395625"/>
          </a:xfrm>
        </p:grpSpPr>
        <p:sp>
          <p:nvSpPr>
            <p:cNvPr id="5" name="TextBox 4">
              <a:extLst>
                <a:ext uri="{FF2B5EF4-FFF2-40B4-BE49-F238E27FC236}">
                  <a16:creationId xmlns:a16="http://schemas.microsoft.com/office/drawing/2014/main" id="{92B1E915-7C5E-47A3-B17B-7139E454FD0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B6659D17-0CFA-4CDF-BA9A-87B7E0E3BBAC}"/>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7" name="Rectangle 6">
              <a:extLst>
                <a:ext uri="{FF2B5EF4-FFF2-40B4-BE49-F238E27FC236}">
                  <a16:creationId xmlns:a16="http://schemas.microsoft.com/office/drawing/2014/main" id="{E7E6059A-9E37-4FDE-B385-BA59B7849903}"/>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19995457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a:extLst>
              <a:ext uri="{FF2B5EF4-FFF2-40B4-BE49-F238E27FC236}">
                <a16:creationId xmlns:a16="http://schemas.microsoft.com/office/drawing/2014/main" id="{E42A0F54-EEDF-4E6D-A96C-D0B17A484F53}"/>
              </a:ext>
            </a:extLst>
          </p:cNvPr>
          <p:cNvGrpSpPr/>
          <p:nvPr userDrawn="1"/>
        </p:nvGrpSpPr>
        <p:grpSpPr>
          <a:xfrm>
            <a:off x="584200" y="6510544"/>
            <a:ext cx="10942461" cy="395625"/>
            <a:chOff x="584200" y="6510544"/>
            <a:chExt cx="10942461" cy="395625"/>
          </a:xfrm>
        </p:grpSpPr>
        <p:sp>
          <p:nvSpPr>
            <p:cNvPr id="8" name="TextBox 7">
              <a:extLst>
                <a:ext uri="{FF2B5EF4-FFF2-40B4-BE49-F238E27FC236}">
                  <a16:creationId xmlns:a16="http://schemas.microsoft.com/office/drawing/2014/main" id="{850DE225-171A-41B2-9527-0C42A79D08B5}"/>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A7D3F623-FCC9-46D2-BC39-9365583E01B8}"/>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0" name="Rectangle 9">
              <a:extLst>
                <a:ext uri="{FF2B5EF4-FFF2-40B4-BE49-F238E27FC236}">
                  <a16:creationId xmlns:a16="http://schemas.microsoft.com/office/drawing/2014/main" id="{299112FA-3C5E-417E-B6B4-A509EA7DF548}"/>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8253822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5" name="Group 4">
            <a:extLst>
              <a:ext uri="{FF2B5EF4-FFF2-40B4-BE49-F238E27FC236}">
                <a16:creationId xmlns:a16="http://schemas.microsoft.com/office/drawing/2014/main" id="{D06EED30-F967-47F0-AC02-EB7FD104376E}"/>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C414615E-4305-4101-B8E5-825BD6393798}"/>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C592CDB6-7525-4474-A291-4C7648A88BC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21615B36-4A50-4AB5-94E7-299B04E76C11}"/>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149400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0166202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56072"/>
            <a:ext cx="8067822" cy="1814086"/>
          </a:xfrm>
          <a:noFill/>
        </p:spPr>
        <p:txBody>
          <a:bodyPr lIns="0" tIns="91440" rIns="146304" bIns="91440" anchor="b" anchorCtr="0"/>
          <a:lstStyle>
            <a:lvl1pPr>
              <a:defRPr sz="5294" spc="-147"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12393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4971270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697617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6122309B-B42D-4D74-9486-7350909B2382}"/>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7E78FAEE-568B-45F9-B661-B610DA27128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E7C10B7C-A6DF-472F-B2E7-F8559F93C2B0}"/>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166DA5DF-9BFB-4327-ACDD-AA572BA7606A}"/>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oup 7">
            <a:extLst>
              <a:ext uri="{FF2B5EF4-FFF2-40B4-BE49-F238E27FC236}">
                <a16:creationId xmlns:a16="http://schemas.microsoft.com/office/drawing/2014/main" id="{B072C9D3-619B-4A31-877A-A1E55B9D89CC}"/>
              </a:ext>
            </a:extLst>
          </p:cNvPr>
          <p:cNvGrpSpPr/>
          <p:nvPr userDrawn="1"/>
        </p:nvGrpSpPr>
        <p:grpSpPr>
          <a:xfrm>
            <a:off x="584200" y="6510544"/>
            <a:ext cx="10942461" cy="395625"/>
            <a:chOff x="584200" y="6510544"/>
            <a:chExt cx="10942461" cy="395625"/>
          </a:xfrm>
        </p:grpSpPr>
        <p:sp>
          <p:nvSpPr>
            <p:cNvPr id="9" name="TextBox 8">
              <a:extLst>
                <a:ext uri="{FF2B5EF4-FFF2-40B4-BE49-F238E27FC236}">
                  <a16:creationId xmlns:a16="http://schemas.microsoft.com/office/drawing/2014/main" id="{25EE2031-4A61-4071-8A6F-C14BB1B0E14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8352B0B3-5F6D-4CAA-B7FA-EEA670808C5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94699052-1192-4F0A-BF5A-A62D948636FE}"/>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oup 7">
            <a:extLst>
              <a:ext uri="{FF2B5EF4-FFF2-40B4-BE49-F238E27FC236}">
                <a16:creationId xmlns:a16="http://schemas.microsoft.com/office/drawing/2014/main" id="{E0E44429-5680-4FD4-A01D-DAB2108F769B}"/>
              </a:ext>
            </a:extLst>
          </p:cNvPr>
          <p:cNvGrpSpPr/>
          <p:nvPr userDrawn="1"/>
        </p:nvGrpSpPr>
        <p:grpSpPr>
          <a:xfrm>
            <a:off x="584200" y="6510544"/>
            <a:ext cx="10942461" cy="395625"/>
            <a:chOff x="584200" y="6510544"/>
            <a:chExt cx="10942461" cy="395625"/>
          </a:xfrm>
        </p:grpSpPr>
        <p:sp>
          <p:nvSpPr>
            <p:cNvPr id="9" name="TextBox 8">
              <a:extLst>
                <a:ext uri="{FF2B5EF4-FFF2-40B4-BE49-F238E27FC236}">
                  <a16:creationId xmlns:a16="http://schemas.microsoft.com/office/drawing/2014/main" id="{E49FC333-7814-4E05-8BE8-28E46E2A3E6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23F99032-DEA6-420A-A18B-BD7BBE196E8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29A9DFC3-E2ED-4248-A43B-F4A19CFED03A}"/>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78EE73D8-D852-4970-8EC2-F34E9D47B0F2}"/>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E82BBFBE-559C-4C44-843D-EB5C2A16331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B452EE76-5FEF-4253-B647-480231EDC2D6}"/>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8" name="Rectangle 7">
              <a:extLst>
                <a:ext uri="{FF2B5EF4-FFF2-40B4-BE49-F238E27FC236}">
                  <a16:creationId xmlns:a16="http://schemas.microsoft.com/office/drawing/2014/main" id="{AC784809-21B0-431F-A8AD-219A8C26E1A9}"/>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with grid">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grpSp>
        <p:nvGrpSpPr>
          <p:cNvPr id="6" name="Group 5">
            <a:extLst>
              <a:ext uri="{FF2B5EF4-FFF2-40B4-BE49-F238E27FC236}">
                <a16:creationId xmlns:a16="http://schemas.microsoft.com/office/drawing/2014/main" id="{A3AC428D-1219-4A32-9E52-7B33F3FCBAC7}"/>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AC931F1E-5FA9-4D53-AAC8-C5FA3F48A61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DCB330AC-8EDD-489D-9E19-3457A842351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2E94AF87-144E-4052-A790-62FEDFB0A97D}"/>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mall title - half page">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grpSp>
        <p:nvGrpSpPr>
          <p:cNvPr id="5" name="Group 4">
            <a:extLst>
              <a:ext uri="{FF2B5EF4-FFF2-40B4-BE49-F238E27FC236}">
                <a16:creationId xmlns:a16="http://schemas.microsoft.com/office/drawing/2014/main" id="{F88D0C5E-198C-45B5-A44F-50CB930CC68E}"/>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3CB24CAF-5D2E-4A48-901C-9A4CFE13A8F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E4D80327-9A0B-4426-9D3C-C946B94B19B6}"/>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8" name="Rectangle 7">
              <a:extLst>
                <a:ext uri="{FF2B5EF4-FFF2-40B4-BE49-F238E27FC236}">
                  <a16:creationId xmlns:a16="http://schemas.microsoft.com/office/drawing/2014/main" id="{B72C26EB-0818-4A33-9065-E0C536041257}"/>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1.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0927757"/>
      </p:ext>
    </p:extLst>
  </p:cSld>
  <p:clrMap bg1="lt1" tx1="dk1" bg2="lt2" tx2="dk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 id="2147484746" r:id="rId17"/>
    <p:sldLayoutId id="2147484747" r:id="rId18"/>
    <p:sldLayoutId id="2147484748" r:id="rId19"/>
    <p:sldLayoutId id="2147484749" r:id="rId20"/>
    <p:sldLayoutId id="2147484751" r:id="rId2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4.jpg"/><Relationship Id="rId7"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25.jpg"/><Relationship Id="rId5"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image" Target="../media/image27.jp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1.png"/><Relationship Id="rId7"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5.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hyperlink" Target="https://www.meetup.com/lk-mug/" TargetMode="External"/><Relationship Id="rId2" Type="http://schemas.openxmlformats.org/officeDocument/2006/relationships/hyperlink" Target="http://www.lk-mug.org/" TargetMode="External"/><Relationship Id="rId1" Type="http://schemas.openxmlformats.org/officeDocument/2006/relationships/slideLayout" Target="../slideLayouts/slideLayout39.xml"/><Relationship Id="rId6" Type="http://schemas.openxmlformats.org/officeDocument/2006/relationships/image" Target="../media/image36.png"/><Relationship Id="rId5" Type="http://schemas.openxmlformats.org/officeDocument/2006/relationships/hyperlink" Target="https://www.facebook.com/lkmsug" TargetMode="External"/><Relationship Id="rId4" Type="http://schemas.openxmlformats.org/officeDocument/2006/relationships/hyperlink" Target="https://www.twitter.com/lkmsu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Layout" Target="../slideLayouts/slideLayout3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1.xml"/><Relationship Id="rId4" Type="http://schemas.openxmlformats.org/officeDocument/2006/relationships/hyperlink" Target="mailto:lk-mug@outlook.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1.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4.jpg"/><Relationship Id="rId7"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9.png"/><Relationship Id="rId5" Type="http://schemas.openxmlformats.org/officeDocument/2006/relationships/image" Target="../media/image26.png"/><Relationship Id="rId10" Type="http://schemas.openxmlformats.org/officeDocument/2006/relationships/image" Target="../media/image28.PNG"/><Relationship Id="rId4" Type="http://schemas.openxmlformats.org/officeDocument/2006/relationships/image" Target="../media/image25.jpg"/><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155650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E07984D-FF90-428C-AD53-13B64265A52F}"/>
              </a:ext>
            </a:extLst>
          </p:cNvPr>
          <p:cNvSpPr>
            <a:spLocks noGrp="1"/>
          </p:cNvSpPr>
          <p:nvPr>
            <p:ph type="title"/>
          </p:nvPr>
        </p:nvSpPr>
        <p:spPr>
          <a:xfrm>
            <a:off x="479987" y="1555152"/>
            <a:ext cx="7454643" cy="3557686"/>
          </a:xfrm>
        </p:spPr>
        <p:txBody>
          <a:bodyPr/>
          <a:lstStyle/>
          <a:p>
            <a:r>
              <a:rPr lang="en-US" dirty="0"/>
              <a:t>#LKMUG </a:t>
            </a:r>
            <a:br>
              <a:rPr lang="en-US" dirty="0"/>
            </a:br>
            <a:r>
              <a:rPr lang="en-US" dirty="0"/>
              <a:t>#CORE </a:t>
            </a:r>
          </a:p>
        </p:txBody>
      </p:sp>
      <p:pic>
        <p:nvPicPr>
          <p:cNvPr id="15" name="Picture 2">
            <a:extLst>
              <a:ext uri="{FF2B5EF4-FFF2-40B4-BE49-F238E27FC236}">
                <a16:creationId xmlns:a16="http://schemas.microsoft.com/office/drawing/2014/main" id="{06994BF1-F55E-45B1-A411-0859B71EC7B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733955" y="3960571"/>
            <a:ext cx="1826696" cy="1826696"/>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6" name="Picture 2" descr="Image result for velin georgiev">
            <a:extLst>
              <a:ext uri="{FF2B5EF4-FFF2-40B4-BE49-F238E27FC236}">
                <a16:creationId xmlns:a16="http://schemas.microsoft.com/office/drawing/2014/main" id="{F25E3566-87C2-4948-8145-AFBE1BC9DF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5704" y="1009385"/>
            <a:ext cx="1835355" cy="1835355"/>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FB12F316-1959-41FB-BD4E-66475E03A4F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26066" y="3960571"/>
            <a:ext cx="1826696" cy="1835355"/>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D724392D-530B-460A-933C-56BD2075DD18}"/>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390853" y="3969231"/>
            <a:ext cx="1826696" cy="1826696"/>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3C249095-7570-4E3E-BD07-BDB10BBC10B2}"/>
              </a:ext>
            </a:extLst>
          </p:cNvPr>
          <p:cNvPicPr>
            <a:picLocks noChangeAspect="1" noChangeArrowheads="1"/>
          </p:cNvPicPr>
          <p:nvPr/>
        </p:nvPicPr>
        <p:blipFill>
          <a:blip r:embed="rId7"/>
          <a:stretch>
            <a:fillRect/>
          </a:stretch>
        </p:blipFill>
        <p:spPr bwMode="auto">
          <a:xfrm>
            <a:off x="7325011" y="1034247"/>
            <a:ext cx="1826696" cy="1824572"/>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E4358E8-2F6F-4680-8565-2782D3317BCF}"/>
              </a:ext>
            </a:extLst>
          </p:cNvPr>
          <p:cNvSpPr txBox="1"/>
          <p:nvPr/>
        </p:nvSpPr>
        <p:spPr>
          <a:xfrm>
            <a:off x="5661746" y="5787267"/>
            <a:ext cx="1536728" cy="479745"/>
          </a:xfrm>
          <a:prstGeom prst="rect">
            <a:avLst/>
          </a:prstGeom>
          <a:noFill/>
        </p:spPr>
        <p:txBody>
          <a:bodyPr wrap="squar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Joon Du Rant</a:t>
            </a:r>
          </a:p>
        </p:txBody>
      </p:sp>
      <p:sp>
        <p:nvSpPr>
          <p:cNvPr id="21" name="TextBox 20">
            <a:extLst>
              <a:ext uri="{FF2B5EF4-FFF2-40B4-BE49-F238E27FC236}">
                <a16:creationId xmlns:a16="http://schemas.microsoft.com/office/drawing/2014/main" id="{D9AF4741-194D-441D-9D37-ED56201E3C29}"/>
              </a:ext>
            </a:extLst>
          </p:cNvPr>
          <p:cNvSpPr txBox="1"/>
          <p:nvPr/>
        </p:nvSpPr>
        <p:spPr>
          <a:xfrm>
            <a:off x="7863756" y="5795927"/>
            <a:ext cx="1536728" cy="479745"/>
          </a:xfrm>
          <a:prstGeom prst="rect">
            <a:avLst/>
          </a:prstGeom>
          <a:noFill/>
        </p:spPr>
        <p:txBody>
          <a:bodyPr wrap="squar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Ray Hogan</a:t>
            </a:r>
          </a:p>
        </p:txBody>
      </p:sp>
      <p:sp>
        <p:nvSpPr>
          <p:cNvPr id="22" name="TextBox 21">
            <a:extLst>
              <a:ext uri="{FF2B5EF4-FFF2-40B4-BE49-F238E27FC236}">
                <a16:creationId xmlns:a16="http://schemas.microsoft.com/office/drawing/2014/main" id="{F3EA5969-EC4B-40CE-BC6C-4E88B9830AA1}"/>
              </a:ext>
            </a:extLst>
          </p:cNvPr>
          <p:cNvSpPr txBox="1"/>
          <p:nvPr/>
        </p:nvSpPr>
        <p:spPr>
          <a:xfrm>
            <a:off x="9998968" y="5787266"/>
            <a:ext cx="1536728" cy="479745"/>
          </a:xfrm>
          <a:prstGeom prst="rect">
            <a:avLst/>
          </a:prstGeom>
          <a:noFill/>
        </p:spPr>
        <p:txBody>
          <a:bodyPr wrap="squar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Richard Fisher</a:t>
            </a:r>
          </a:p>
        </p:txBody>
      </p:sp>
      <p:sp>
        <p:nvSpPr>
          <p:cNvPr id="23" name="TextBox 22">
            <a:extLst>
              <a:ext uri="{FF2B5EF4-FFF2-40B4-BE49-F238E27FC236}">
                <a16:creationId xmlns:a16="http://schemas.microsoft.com/office/drawing/2014/main" id="{DC3E83EC-90B0-4043-93F7-82B6C474D5FD}"/>
              </a:ext>
            </a:extLst>
          </p:cNvPr>
          <p:cNvSpPr txBox="1"/>
          <p:nvPr/>
        </p:nvSpPr>
        <p:spPr>
          <a:xfrm>
            <a:off x="7698601" y="2854250"/>
            <a:ext cx="1536728" cy="479745"/>
          </a:xfrm>
          <a:prstGeom prst="rect">
            <a:avLst/>
          </a:prstGeom>
          <a:noFill/>
        </p:spPr>
        <p:txBody>
          <a:bodyPr wrap="squar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Sibin Sygal</a:t>
            </a:r>
          </a:p>
        </p:txBody>
      </p:sp>
      <p:sp>
        <p:nvSpPr>
          <p:cNvPr id="24" name="TextBox 23">
            <a:extLst>
              <a:ext uri="{FF2B5EF4-FFF2-40B4-BE49-F238E27FC236}">
                <a16:creationId xmlns:a16="http://schemas.microsoft.com/office/drawing/2014/main" id="{55E0851E-7285-4F8C-A112-83DD841C4319}"/>
              </a:ext>
            </a:extLst>
          </p:cNvPr>
          <p:cNvSpPr txBox="1"/>
          <p:nvPr/>
        </p:nvSpPr>
        <p:spPr>
          <a:xfrm>
            <a:off x="9733955" y="2854251"/>
            <a:ext cx="1536728" cy="479745"/>
          </a:xfrm>
          <a:prstGeom prst="rect">
            <a:avLst/>
          </a:prstGeom>
          <a:noFill/>
        </p:spPr>
        <p:txBody>
          <a:bodyPr wrap="squar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Velin Georgiev</a:t>
            </a:r>
          </a:p>
        </p:txBody>
      </p:sp>
      <p:pic>
        <p:nvPicPr>
          <p:cNvPr id="25" name="Picture 2" descr="Office Development">
            <a:extLst>
              <a:ext uri="{FF2B5EF4-FFF2-40B4-BE49-F238E27FC236}">
                <a16:creationId xmlns:a16="http://schemas.microsoft.com/office/drawing/2014/main" id="{529BD016-584D-4DE8-9989-AD7FF967D5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8093" y="3220244"/>
            <a:ext cx="928450" cy="37433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CEA965EB-A63F-4497-A945-1F5631E105FB}"/>
              </a:ext>
            </a:extLst>
          </p:cNvPr>
          <p:cNvGrpSpPr/>
          <p:nvPr/>
        </p:nvGrpSpPr>
        <p:grpSpPr>
          <a:xfrm>
            <a:off x="5251749" y="1018045"/>
            <a:ext cx="1826696" cy="2302111"/>
            <a:chOff x="5251749" y="1018045"/>
            <a:chExt cx="1826696" cy="2302111"/>
          </a:xfrm>
        </p:grpSpPr>
        <p:pic>
          <p:nvPicPr>
            <p:cNvPr id="26" name="Picture 2">
              <a:extLst>
                <a:ext uri="{FF2B5EF4-FFF2-40B4-BE49-F238E27FC236}">
                  <a16:creationId xmlns:a16="http://schemas.microsoft.com/office/drawing/2014/main" id="{7A8505EE-8C84-4A1A-B4D5-1741D146649E}"/>
                </a:ext>
              </a:extLst>
            </p:cNvPr>
            <p:cNvPicPr>
              <a:picLocks noChangeAspect="1" noChangeArrowheads="1"/>
            </p:cNvPicPr>
            <p:nvPr/>
          </p:nvPicPr>
          <p:blipFill>
            <a:blip r:embed="rId9"/>
            <a:stretch>
              <a:fillRect/>
            </a:stretch>
          </p:blipFill>
          <p:spPr bwMode="auto">
            <a:xfrm>
              <a:off x="5251749" y="1018045"/>
              <a:ext cx="1826696" cy="1826696"/>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62EC1E1-24FF-4324-95E9-211BF12D5C7A}"/>
                </a:ext>
              </a:extLst>
            </p:cNvPr>
            <p:cNvSpPr txBox="1"/>
            <p:nvPr/>
          </p:nvSpPr>
          <p:spPr>
            <a:xfrm>
              <a:off x="5512496" y="2840411"/>
              <a:ext cx="1536728" cy="479745"/>
            </a:xfrm>
            <a:prstGeom prst="rect">
              <a:avLst/>
            </a:prstGeom>
            <a:noFill/>
          </p:spPr>
          <p:txBody>
            <a:bodyPr wrap="squar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Nithin Mohan</a:t>
              </a:r>
            </a:p>
          </p:txBody>
        </p:sp>
      </p:grpSp>
      <p:sp>
        <p:nvSpPr>
          <p:cNvPr id="3" name="TextBox 2">
            <a:extLst>
              <a:ext uri="{FF2B5EF4-FFF2-40B4-BE49-F238E27FC236}">
                <a16:creationId xmlns:a16="http://schemas.microsoft.com/office/drawing/2014/main" id="{104C9CF0-DABB-4B07-83D1-1E5FFB27251E}"/>
              </a:ext>
            </a:extLst>
          </p:cNvPr>
          <p:cNvSpPr txBox="1"/>
          <p:nvPr/>
        </p:nvSpPr>
        <p:spPr>
          <a:xfrm>
            <a:off x="6445116" y="158143"/>
            <a:ext cx="3471063" cy="615522"/>
          </a:xfrm>
          <a:prstGeom prst="rect">
            <a:avLst/>
          </a:prstGeom>
          <a:noFill/>
        </p:spPr>
        <p:txBody>
          <a:bodyPr wrap="square" lIns="179285" tIns="143428" rIns="179285" bIns="143428" rtlCol="0">
            <a:spAutoFit/>
          </a:bodyPr>
          <a:lstStyle/>
          <a:p>
            <a:pPr>
              <a:lnSpc>
                <a:spcPct val="90000"/>
              </a:lnSpc>
              <a:spcAft>
                <a:spcPts val="588"/>
              </a:spcAft>
            </a:pPr>
            <a:r>
              <a:rPr lang="en-IN" sz="2353" dirty="0">
                <a:gradFill>
                  <a:gsLst>
                    <a:gs pos="2917">
                      <a:schemeClr val="tx1"/>
                    </a:gs>
                    <a:gs pos="30000">
                      <a:schemeClr val="tx1"/>
                    </a:gs>
                  </a:gsLst>
                  <a:lin ang="5400000" scaled="0"/>
                </a:gradFill>
              </a:rPr>
              <a:t>LKMUG #Core #Team</a:t>
            </a:r>
          </a:p>
        </p:txBody>
      </p:sp>
    </p:spTree>
    <p:extLst>
      <p:ext uri="{BB962C8B-B14F-4D97-AF65-F5344CB8AC3E}">
        <p14:creationId xmlns:p14="http://schemas.microsoft.com/office/powerpoint/2010/main" val="20440630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32D7478-17D9-40B8-B8A9-5D286DA31DF4}"/>
              </a:ext>
            </a:extLst>
          </p:cNvPr>
          <p:cNvSpPr txBox="1"/>
          <p:nvPr/>
        </p:nvSpPr>
        <p:spPr>
          <a:xfrm>
            <a:off x="602626" y="1326238"/>
            <a:ext cx="2349242" cy="374793"/>
          </a:xfrm>
          <a:prstGeom prst="rect">
            <a:avLst/>
          </a:prstGeom>
          <a:noFill/>
        </p:spPr>
        <p:txBody>
          <a:bodyPr wrap="square" rtlCol="0">
            <a:spAutoFit/>
          </a:bodyPr>
          <a:lstStyle/>
          <a:p>
            <a:r>
              <a:rPr lang="en-US" sz="1800" b="1" dirty="0">
                <a:solidFill>
                  <a:schemeClr val="tx1">
                    <a:lumMod val="75000"/>
                    <a:lumOff val="25000"/>
                  </a:schemeClr>
                </a:solidFill>
                <a:latin typeface="Leelawadee" panose="020B0502040204020203" pitchFamily="34" charset="-34"/>
                <a:cs typeface="Leelawadee" panose="020B0502040204020203" pitchFamily="34" charset="-34"/>
              </a:rPr>
              <a:t>Sponsors:</a:t>
            </a:r>
          </a:p>
        </p:txBody>
      </p:sp>
      <p:pic>
        <p:nvPicPr>
          <p:cNvPr id="8" name="Picture 7">
            <a:extLst>
              <a:ext uri="{FF2B5EF4-FFF2-40B4-BE49-F238E27FC236}">
                <a16:creationId xmlns:a16="http://schemas.microsoft.com/office/drawing/2014/main" id="{F6D6D55E-444B-45B0-A89F-88A45107E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794" y="2148347"/>
            <a:ext cx="2781656" cy="647581"/>
          </a:xfrm>
          <a:prstGeom prst="rect">
            <a:avLst/>
          </a:prstGeom>
        </p:spPr>
      </p:pic>
      <p:pic>
        <p:nvPicPr>
          <p:cNvPr id="9" name="Picture 4" descr="Image result for rev debug logo">
            <a:extLst>
              <a:ext uri="{FF2B5EF4-FFF2-40B4-BE49-F238E27FC236}">
                <a16:creationId xmlns:a16="http://schemas.microsoft.com/office/drawing/2014/main" id="{F5C6AF76-32BA-4770-BC47-2FCCA9F3A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38" y="2647183"/>
            <a:ext cx="2985248" cy="10681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37C4BFD-6377-4974-8F28-8D0462BC66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4554" y="3476213"/>
            <a:ext cx="985386" cy="1068159"/>
          </a:xfrm>
          <a:prstGeom prst="rect">
            <a:avLst/>
          </a:prstGeom>
        </p:spPr>
      </p:pic>
      <p:sp>
        <p:nvSpPr>
          <p:cNvPr id="11" name="TextBox 10">
            <a:extLst>
              <a:ext uri="{FF2B5EF4-FFF2-40B4-BE49-F238E27FC236}">
                <a16:creationId xmlns:a16="http://schemas.microsoft.com/office/drawing/2014/main" id="{36BCE60E-650F-4230-978F-FBA1621B27D2}"/>
              </a:ext>
            </a:extLst>
          </p:cNvPr>
          <p:cNvSpPr txBox="1"/>
          <p:nvPr/>
        </p:nvSpPr>
        <p:spPr>
          <a:xfrm>
            <a:off x="4426670" y="2440246"/>
            <a:ext cx="3690632" cy="374793"/>
          </a:xfrm>
          <a:prstGeom prst="rect">
            <a:avLst/>
          </a:prstGeom>
          <a:noFill/>
        </p:spPr>
        <p:txBody>
          <a:bodyPr wrap="square" rtlCol="0">
            <a:spAutoFit/>
          </a:bodyPr>
          <a:lstStyle/>
          <a:p>
            <a:r>
              <a:rPr lang="en-US" sz="1800" dirty="0">
                <a:solidFill>
                  <a:srgbClr val="0070C0"/>
                </a:solidFill>
              </a:rPr>
              <a:t>Venue &amp; Refreshments</a:t>
            </a:r>
          </a:p>
        </p:txBody>
      </p:sp>
      <p:sp>
        <p:nvSpPr>
          <p:cNvPr id="12" name="TextBox 11">
            <a:extLst>
              <a:ext uri="{FF2B5EF4-FFF2-40B4-BE49-F238E27FC236}">
                <a16:creationId xmlns:a16="http://schemas.microsoft.com/office/drawing/2014/main" id="{F1144995-76CA-4C84-8A23-84251D6FCAB1}"/>
              </a:ext>
            </a:extLst>
          </p:cNvPr>
          <p:cNvSpPr txBox="1"/>
          <p:nvPr/>
        </p:nvSpPr>
        <p:spPr>
          <a:xfrm>
            <a:off x="4426670" y="3064367"/>
            <a:ext cx="3690632" cy="374793"/>
          </a:xfrm>
          <a:prstGeom prst="rect">
            <a:avLst/>
          </a:prstGeom>
          <a:noFill/>
        </p:spPr>
        <p:txBody>
          <a:bodyPr wrap="square" rtlCol="0">
            <a:spAutoFit/>
          </a:bodyPr>
          <a:lstStyle/>
          <a:p>
            <a:r>
              <a:rPr lang="en-US" sz="1800" dirty="0">
                <a:solidFill>
                  <a:srgbClr val="0070C0"/>
                </a:solidFill>
              </a:rPr>
              <a:t>RAFFLE for one, 1 year license </a:t>
            </a:r>
          </a:p>
        </p:txBody>
      </p:sp>
      <p:sp>
        <p:nvSpPr>
          <p:cNvPr id="13" name="TextBox 12">
            <a:extLst>
              <a:ext uri="{FF2B5EF4-FFF2-40B4-BE49-F238E27FC236}">
                <a16:creationId xmlns:a16="http://schemas.microsoft.com/office/drawing/2014/main" id="{A234F84D-783F-4D54-A1D6-3BD0E6FCB7B3}"/>
              </a:ext>
            </a:extLst>
          </p:cNvPr>
          <p:cNvSpPr txBox="1"/>
          <p:nvPr/>
        </p:nvSpPr>
        <p:spPr>
          <a:xfrm>
            <a:off x="4403063" y="3912668"/>
            <a:ext cx="3690632" cy="374793"/>
          </a:xfrm>
          <a:prstGeom prst="rect">
            <a:avLst/>
          </a:prstGeom>
          <a:noFill/>
        </p:spPr>
        <p:txBody>
          <a:bodyPr wrap="square" rtlCol="0">
            <a:spAutoFit/>
          </a:bodyPr>
          <a:lstStyle/>
          <a:p>
            <a:r>
              <a:rPr lang="en-US" sz="1800" dirty="0">
                <a:solidFill>
                  <a:srgbClr val="0070C0"/>
                </a:solidFill>
              </a:rPr>
              <a:t>RAFFLE for one, 1 year license </a:t>
            </a:r>
          </a:p>
        </p:txBody>
      </p:sp>
      <p:pic>
        <p:nvPicPr>
          <p:cNvPr id="14" name="Picture 8" descr="Image result for azure logo 2018">
            <a:extLst>
              <a:ext uri="{FF2B5EF4-FFF2-40B4-BE49-F238E27FC236}">
                <a16:creationId xmlns:a16="http://schemas.microsoft.com/office/drawing/2014/main" id="{78AAC9E6-1DD9-487D-94C4-66377D758C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794" y="5196173"/>
            <a:ext cx="1998626" cy="10442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C1E6403-4242-4BB7-B70A-841691329C1C}"/>
              </a:ext>
            </a:extLst>
          </p:cNvPr>
          <p:cNvSpPr txBox="1"/>
          <p:nvPr/>
        </p:nvSpPr>
        <p:spPr>
          <a:xfrm>
            <a:off x="4382043" y="5550854"/>
            <a:ext cx="3690632" cy="374793"/>
          </a:xfrm>
          <a:prstGeom prst="rect">
            <a:avLst/>
          </a:prstGeom>
          <a:noFill/>
        </p:spPr>
        <p:txBody>
          <a:bodyPr wrap="square" rtlCol="0">
            <a:spAutoFit/>
          </a:bodyPr>
          <a:lstStyle/>
          <a:p>
            <a:r>
              <a:rPr lang="en-US" sz="1800" dirty="0">
                <a:solidFill>
                  <a:srgbClr val="0070C0"/>
                </a:solidFill>
              </a:rPr>
              <a:t>Event theme, TShirts and lunch.</a:t>
            </a:r>
          </a:p>
        </p:txBody>
      </p:sp>
      <p:sp>
        <p:nvSpPr>
          <p:cNvPr id="2" name="AutoShape 2" descr="Image result for raffle">
            <a:extLst>
              <a:ext uri="{FF2B5EF4-FFF2-40B4-BE49-F238E27FC236}">
                <a16:creationId xmlns:a16="http://schemas.microsoft.com/office/drawing/2014/main" id="{FBBCC9F9-FF91-456A-85D4-CA896A608D03}"/>
              </a:ext>
            </a:extLst>
          </p:cNvPr>
          <p:cNvSpPr>
            <a:spLocks noChangeAspect="1" noChangeArrowheads="1"/>
          </p:cNvSpPr>
          <p:nvPr/>
        </p:nvSpPr>
        <p:spPr bwMode="auto">
          <a:xfrm>
            <a:off x="5943622" y="3276622"/>
            <a:ext cx="304757" cy="3047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p>
        </p:txBody>
      </p:sp>
      <p:pic>
        <p:nvPicPr>
          <p:cNvPr id="1030" name="Picture 6" descr="Related image">
            <a:extLst>
              <a:ext uri="{FF2B5EF4-FFF2-40B4-BE49-F238E27FC236}">
                <a16:creationId xmlns:a16="http://schemas.microsoft.com/office/drawing/2014/main" id="{A1AA4D4D-CC1B-4D79-BDCA-D8D44352DF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8981" y="2222778"/>
            <a:ext cx="3765601" cy="376560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4B38422-CF54-4E88-8D52-6E56FEDB5CC6}"/>
              </a:ext>
            </a:extLst>
          </p:cNvPr>
          <p:cNvSpPr txBox="1"/>
          <p:nvPr/>
        </p:nvSpPr>
        <p:spPr>
          <a:xfrm>
            <a:off x="6271986" y="870971"/>
            <a:ext cx="5397103" cy="367477"/>
          </a:xfrm>
          <a:prstGeom prst="rect">
            <a:avLst/>
          </a:prstGeom>
          <a:noFill/>
        </p:spPr>
        <p:txBody>
          <a:bodyPr wrap="square" rtlCol="0">
            <a:spAutoFit/>
          </a:bodyPr>
          <a:lstStyle/>
          <a:p>
            <a:r>
              <a:rPr lang="en-IN" sz="1600" dirty="0">
                <a:latin typeface="Leelawadee" panose="020B0502040204020203" pitchFamily="34" charset="-34"/>
                <a:cs typeface="Leelawadee" panose="020B0502040204020203" pitchFamily="34" charset="-34"/>
              </a:rPr>
              <a:t>Date:  </a:t>
            </a:r>
            <a:r>
              <a:rPr lang="en-IN" b="1" dirty="0">
                <a:latin typeface="Leelawadee" panose="020B0502040204020203" pitchFamily="34" charset="-34"/>
                <a:cs typeface="Leelawadee" panose="020B0502040204020203" pitchFamily="34" charset="-34"/>
              </a:rPr>
              <a:t>Saturday, 15</a:t>
            </a:r>
            <a:r>
              <a:rPr lang="en-IN" b="1" baseline="30000" dirty="0">
                <a:latin typeface="Leelawadee" panose="020B0502040204020203" pitchFamily="34" charset="-34"/>
                <a:cs typeface="Leelawadee" panose="020B0502040204020203" pitchFamily="34" charset="-34"/>
              </a:rPr>
              <a:t>th</a:t>
            </a:r>
            <a:r>
              <a:rPr lang="en-IN" b="1" dirty="0">
                <a:latin typeface="Leelawadee" panose="020B0502040204020203" pitchFamily="34" charset="-34"/>
                <a:cs typeface="Leelawadee" panose="020B0502040204020203" pitchFamily="34" charset="-34"/>
              </a:rPr>
              <a:t> Dec   </a:t>
            </a:r>
            <a:r>
              <a:rPr lang="en-IN" sz="1600" dirty="0">
                <a:latin typeface="Leelawadee" panose="020B0502040204020203" pitchFamily="34" charset="-34"/>
                <a:cs typeface="Leelawadee" panose="020B0502040204020203" pitchFamily="34" charset="-34"/>
              </a:rPr>
              <a:t>Time: </a:t>
            </a:r>
            <a:r>
              <a:rPr lang="en-IN" b="1" dirty="0">
                <a:latin typeface="Leelawadee" panose="020B0502040204020203" pitchFamily="34" charset="-34"/>
                <a:cs typeface="Leelawadee" panose="020B0502040204020203" pitchFamily="34" charset="-34"/>
              </a:rPr>
              <a:t>9:00AM – 5:30PM</a:t>
            </a:r>
          </a:p>
        </p:txBody>
      </p:sp>
      <p:pic>
        <p:nvPicPr>
          <p:cNvPr id="20" name="Picture 2" descr="Office Development">
            <a:extLst>
              <a:ext uri="{FF2B5EF4-FFF2-40B4-BE49-F238E27FC236}">
                <a16:creationId xmlns:a16="http://schemas.microsoft.com/office/drawing/2014/main" id="{DE2E3552-A05D-47AB-86D3-9459910EDF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58133" y="140303"/>
            <a:ext cx="1466449" cy="591657"/>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
            <a:extLst>
              <a:ext uri="{FF2B5EF4-FFF2-40B4-BE49-F238E27FC236}">
                <a16:creationId xmlns:a16="http://schemas.microsoft.com/office/drawing/2014/main" id="{F0FA1E45-8783-4F0D-8047-387A706D281B}"/>
              </a:ext>
            </a:extLst>
          </p:cNvPr>
          <p:cNvSpPr txBox="1">
            <a:spLocks/>
          </p:cNvSpPr>
          <p:nvPr/>
        </p:nvSpPr>
        <p:spPr>
          <a:xfrm>
            <a:off x="2805917" y="600705"/>
            <a:ext cx="2649147" cy="501875"/>
          </a:xfrm>
          <a:prstGeom prst="rect">
            <a:avLst/>
          </a:prstGeom>
          <a:noFill/>
        </p:spPr>
        <p:txBody>
          <a:bodyPr vert="horz" lIns="0" tIns="91427" rIns="146284" bIns="91427" rtlCol="0" anchor="t" anchorCtr="0">
            <a:normAutofit lnSpcReduction="10000"/>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400" b="1" dirty="0">
                <a:latin typeface="+mn-lt"/>
              </a:rPr>
              <a:t>Letterkenny</a:t>
            </a:r>
          </a:p>
        </p:txBody>
      </p:sp>
      <p:pic>
        <p:nvPicPr>
          <p:cNvPr id="22" name="Picture 6" descr="Global  AI  Bootcamp">
            <a:extLst>
              <a:ext uri="{FF2B5EF4-FFF2-40B4-BE49-F238E27FC236}">
                <a16:creationId xmlns:a16="http://schemas.microsoft.com/office/drawing/2014/main" id="{7CA31185-F218-462F-A5E1-84772CF349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2356" y="193183"/>
            <a:ext cx="3887184" cy="485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itkraken">
            <a:extLst>
              <a:ext uri="{FF2B5EF4-FFF2-40B4-BE49-F238E27FC236}">
                <a16:creationId xmlns:a16="http://schemas.microsoft.com/office/drawing/2014/main" id="{6F970DBD-BA3E-43BF-8872-24DD027DC9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4554" y="4544372"/>
            <a:ext cx="789391" cy="78939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AD37709-A09F-431C-96EB-CD1964C6E7A0}"/>
              </a:ext>
            </a:extLst>
          </p:cNvPr>
          <p:cNvSpPr txBox="1"/>
          <p:nvPr/>
        </p:nvSpPr>
        <p:spPr>
          <a:xfrm>
            <a:off x="4382043" y="4763973"/>
            <a:ext cx="3690632" cy="374793"/>
          </a:xfrm>
          <a:prstGeom prst="rect">
            <a:avLst/>
          </a:prstGeom>
          <a:noFill/>
        </p:spPr>
        <p:txBody>
          <a:bodyPr wrap="square" rtlCol="0">
            <a:spAutoFit/>
          </a:bodyPr>
          <a:lstStyle/>
          <a:p>
            <a:r>
              <a:rPr lang="en-US" sz="1800" dirty="0">
                <a:solidFill>
                  <a:srgbClr val="0070C0"/>
                </a:solidFill>
              </a:rPr>
              <a:t>Swags &amp; Refreshments</a:t>
            </a:r>
          </a:p>
        </p:txBody>
      </p:sp>
    </p:spTree>
    <p:extLst>
      <p:ext uri="{BB962C8B-B14F-4D97-AF65-F5344CB8AC3E}">
        <p14:creationId xmlns:p14="http://schemas.microsoft.com/office/powerpoint/2010/main" val="5781844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55F4-38F1-4314-A3FF-0C8857C3F9F9}"/>
              </a:ext>
            </a:extLst>
          </p:cNvPr>
          <p:cNvSpPr>
            <a:spLocks noGrp="1"/>
          </p:cNvSpPr>
          <p:nvPr>
            <p:ph type="title"/>
          </p:nvPr>
        </p:nvSpPr>
        <p:spPr>
          <a:xfrm>
            <a:off x="455995" y="882283"/>
            <a:ext cx="7454643" cy="4505457"/>
          </a:xfrm>
        </p:spPr>
        <p:txBody>
          <a:bodyPr/>
          <a:lstStyle/>
          <a:p>
            <a:pPr>
              <a:lnSpc>
                <a:spcPct val="150000"/>
              </a:lnSpc>
            </a:pPr>
            <a:r>
              <a:rPr lang="en-US" dirty="0"/>
              <a:t>Join Us</a:t>
            </a:r>
            <a:br>
              <a:rPr lang="en-US" dirty="0"/>
            </a:br>
            <a:r>
              <a:rPr lang="en-US" sz="2000" dirty="0"/>
              <a:t>Website: </a:t>
            </a:r>
            <a:r>
              <a:rPr lang="en-US" sz="2000" u="sng" dirty="0">
                <a:hlinkClick r:id="rId2"/>
              </a:rPr>
              <a:t>http://www.lk-mug.org</a:t>
            </a:r>
            <a:br>
              <a:rPr lang="en-US" sz="2000" dirty="0"/>
            </a:br>
            <a:r>
              <a:rPr lang="en-US" sz="2000" dirty="0"/>
              <a:t>Meet up Url: </a:t>
            </a:r>
            <a:r>
              <a:rPr lang="en-US" sz="2000" u="sng" dirty="0">
                <a:hlinkClick r:id="rId3"/>
              </a:rPr>
              <a:t>https://www.meetup.com/lk-mug/</a:t>
            </a:r>
            <a:br>
              <a:rPr lang="en-US" sz="2000" dirty="0"/>
            </a:br>
            <a:r>
              <a:rPr lang="en-US" sz="2000" dirty="0"/>
              <a:t>Twitter: </a:t>
            </a:r>
            <a:r>
              <a:rPr lang="en-US" sz="2000" u="sng" dirty="0">
                <a:hlinkClick r:id="rId4"/>
              </a:rPr>
              <a:t>https://www.twitter.com/lkmsug</a:t>
            </a:r>
            <a:br>
              <a:rPr lang="en-US" sz="2000" dirty="0"/>
            </a:br>
            <a:r>
              <a:rPr lang="en-US" sz="2000" dirty="0"/>
              <a:t>Facebook: </a:t>
            </a:r>
            <a:r>
              <a:rPr lang="en-US" sz="2000" u="sng" dirty="0">
                <a:hlinkClick r:id="rId5"/>
              </a:rPr>
              <a:t>https://www.facebook.com/lkmsug </a:t>
            </a:r>
            <a:br>
              <a:rPr lang="en-US" sz="2000" u="sng" dirty="0"/>
            </a:br>
            <a:r>
              <a:rPr lang="en-US" sz="2000" dirty="0"/>
              <a:t>Hashtag: </a:t>
            </a:r>
            <a:r>
              <a:rPr lang="en-US" sz="2000" dirty="0">
                <a:solidFill>
                  <a:schemeClr val="accent1"/>
                </a:solidFill>
              </a:rPr>
              <a:t>#lkmug</a:t>
            </a:r>
            <a:br>
              <a:rPr lang="en-US" sz="2353" u="sng" dirty="0"/>
            </a:br>
            <a:br>
              <a:rPr lang="en-US" dirty="0"/>
            </a:br>
            <a:endParaRPr lang="en-US" dirty="0"/>
          </a:p>
        </p:txBody>
      </p:sp>
      <p:pic>
        <p:nvPicPr>
          <p:cNvPr id="7" name="Picture 6">
            <a:extLst>
              <a:ext uri="{FF2B5EF4-FFF2-40B4-BE49-F238E27FC236}">
                <a16:creationId xmlns:a16="http://schemas.microsoft.com/office/drawing/2014/main" id="{926CC32B-B2D6-4D0B-BA5E-3B65C4FB9860}"/>
              </a:ext>
            </a:extLst>
          </p:cNvPr>
          <p:cNvPicPr>
            <a:picLocks noChangeAspect="1"/>
          </p:cNvPicPr>
          <p:nvPr/>
        </p:nvPicPr>
        <p:blipFill>
          <a:blip r:embed="rId6"/>
          <a:stretch>
            <a:fillRect/>
          </a:stretch>
        </p:blipFill>
        <p:spPr>
          <a:xfrm>
            <a:off x="5299974" y="1193422"/>
            <a:ext cx="6732344" cy="3663803"/>
          </a:xfrm>
          <a:prstGeom prst="rect">
            <a:avLst/>
          </a:prstGeom>
        </p:spPr>
      </p:pic>
    </p:spTree>
    <p:extLst>
      <p:ext uri="{BB962C8B-B14F-4D97-AF65-F5344CB8AC3E}">
        <p14:creationId xmlns:p14="http://schemas.microsoft.com/office/powerpoint/2010/main" val="3547553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48964F9-6465-4B56-9135-1BC7B77A3085}"/>
              </a:ext>
            </a:extLst>
          </p:cNvPr>
          <p:cNvSpPr>
            <a:spLocks noGrp="1"/>
          </p:cNvSpPr>
          <p:nvPr>
            <p:ph type="body" sz="quarter" idx="12"/>
          </p:nvPr>
        </p:nvSpPr>
        <p:spPr>
          <a:xfrm>
            <a:off x="408287" y="968785"/>
            <a:ext cx="8358622" cy="715829"/>
          </a:xfrm>
        </p:spPr>
        <p:txBody>
          <a:bodyPr/>
          <a:lstStyle/>
          <a:p>
            <a:r>
              <a:rPr lang="es-ES" sz="2353" b="1" dirty="0"/>
              <a:t>Welcome To:</a:t>
            </a:r>
          </a:p>
        </p:txBody>
      </p:sp>
      <p:sp>
        <p:nvSpPr>
          <p:cNvPr id="2" name="TextBox 1">
            <a:extLst>
              <a:ext uri="{FF2B5EF4-FFF2-40B4-BE49-F238E27FC236}">
                <a16:creationId xmlns:a16="http://schemas.microsoft.com/office/drawing/2014/main" id="{96F7521E-C5B3-40A8-85D4-1DF29B020EBB}"/>
              </a:ext>
            </a:extLst>
          </p:cNvPr>
          <p:cNvSpPr txBox="1"/>
          <p:nvPr/>
        </p:nvSpPr>
        <p:spPr>
          <a:xfrm>
            <a:off x="2739202" y="2512020"/>
            <a:ext cx="7176354" cy="3159033"/>
          </a:xfrm>
          <a:prstGeom prst="rect">
            <a:avLst/>
          </a:prstGeom>
          <a:noFill/>
        </p:spPr>
        <p:txBody>
          <a:bodyPr wrap="square" lIns="179285" tIns="143428" rIns="179285" bIns="143428" rtlCol="0">
            <a:spAutoFit/>
          </a:bodyPr>
          <a:lstStyle/>
          <a:p>
            <a:pPr marL="280121" indent="-280121">
              <a:lnSpc>
                <a:spcPct val="90000"/>
              </a:lnSpc>
              <a:spcAft>
                <a:spcPts val="588"/>
              </a:spcAft>
              <a:buFont typeface="Arial" panose="020B0604020202020204" pitchFamily="34" charset="0"/>
              <a:buChar char="•"/>
            </a:pPr>
            <a:r>
              <a:rPr lang="en-US" sz="1961" dirty="0">
                <a:solidFill>
                  <a:srgbClr val="FFFFFF"/>
                </a:solidFill>
                <a:latin typeface="PrudentialModern Light" pitchFamily="2" charset="0"/>
              </a:rPr>
              <a:t>It is a free, one-day, hands-on training event led by Microsoft MVPs with support from Microsoft and local community leaders. </a:t>
            </a:r>
          </a:p>
          <a:p>
            <a:pPr marL="280121" indent="-280121">
              <a:lnSpc>
                <a:spcPct val="90000"/>
              </a:lnSpc>
              <a:spcAft>
                <a:spcPts val="588"/>
              </a:spcAft>
              <a:buFont typeface="Arial" panose="020B0604020202020204" pitchFamily="34" charset="0"/>
              <a:buChar char="•"/>
            </a:pPr>
            <a:r>
              <a:rPr lang="en-US" sz="1961" dirty="0">
                <a:solidFill>
                  <a:srgbClr val="FFFFFF"/>
                </a:solidFill>
                <a:latin typeface="PrudentialModern Light" pitchFamily="2" charset="0"/>
              </a:rPr>
              <a:t>Developers worldwide are invited to attend the bootcamp to learn the latest on Microsoft /Azure AI Platform including Azure Bot Services, Azure Cognitive Services and Azure Machine Learning and apply what you learn to your future projects.</a:t>
            </a:r>
          </a:p>
          <a:p>
            <a:pPr marL="280121" indent="-280121">
              <a:lnSpc>
                <a:spcPct val="90000"/>
              </a:lnSpc>
              <a:spcAft>
                <a:spcPts val="588"/>
              </a:spcAft>
              <a:buFont typeface="Arial" panose="020B0604020202020204" pitchFamily="34" charset="0"/>
              <a:buChar char="•"/>
            </a:pPr>
            <a:r>
              <a:rPr lang="en-US" sz="1961" dirty="0">
                <a:solidFill>
                  <a:srgbClr val="FFFFFF"/>
                </a:solidFill>
                <a:latin typeface="PrudentialModern Light" pitchFamily="2" charset="0"/>
              </a:rPr>
              <a:t>Letterkenny Microsoft User Group(LK-MUG) &amp; Pramerica brings you this event in Letterkenny. </a:t>
            </a:r>
          </a:p>
        </p:txBody>
      </p:sp>
      <p:grpSp>
        <p:nvGrpSpPr>
          <p:cNvPr id="6" name="Group 5">
            <a:extLst>
              <a:ext uri="{FF2B5EF4-FFF2-40B4-BE49-F238E27FC236}">
                <a16:creationId xmlns:a16="http://schemas.microsoft.com/office/drawing/2014/main" id="{36481BA1-E4F2-4AEC-8F3F-DF809016287A}"/>
              </a:ext>
            </a:extLst>
          </p:cNvPr>
          <p:cNvGrpSpPr/>
          <p:nvPr/>
        </p:nvGrpSpPr>
        <p:grpSpPr>
          <a:xfrm>
            <a:off x="3426399" y="1112286"/>
            <a:ext cx="4821308" cy="885272"/>
            <a:chOff x="7935191" y="479816"/>
            <a:chExt cx="3962477" cy="609865"/>
          </a:xfrm>
        </p:grpSpPr>
        <p:pic>
          <p:nvPicPr>
            <p:cNvPr id="9" name="Picture 8" descr="A picture containing clipart&#10;&#10;Description automatically generated">
              <a:extLst>
                <a:ext uri="{FF2B5EF4-FFF2-40B4-BE49-F238E27FC236}">
                  <a16:creationId xmlns:a16="http://schemas.microsoft.com/office/drawing/2014/main" id="{252A1DCD-8040-4E68-BE32-886205C9F7DC}"/>
                </a:ext>
              </a:extLst>
            </p:cNvPr>
            <p:cNvPicPr>
              <a:picLocks noChangeAspect="1"/>
            </p:cNvPicPr>
            <p:nvPr userDrawn="1"/>
          </p:nvPicPr>
          <p:blipFill>
            <a:blip r:embed="rId3"/>
            <a:stretch>
              <a:fillRect/>
            </a:stretch>
          </p:blipFill>
          <p:spPr>
            <a:xfrm>
              <a:off x="11014235" y="500985"/>
              <a:ext cx="883433" cy="493136"/>
            </a:xfrm>
            <a:prstGeom prst="rect">
              <a:avLst/>
            </a:prstGeom>
          </p:spPr>
        </p:pic>
        <p:pic>
          <p:nvPicPr>
            <p:cNvPr id="10" name="Picture 9" descr="A close up of a sign&#10;&#10;Description automatically generated">
              <a:extLst>
                <a:ext uri="{FF2B5EF4-FFF2-40B4-BE49-F238E27FC236}">
                  <a16:creationId xmlns:a16="http://schemas.microsoft.com/office/drawing/2014/main" id="{877AE2BD-E7FA-49F5-A41C-83CFFD89C777}"/>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1" name="Rectangle 10">
              <a:extLst>
                <a:ext uri="{FF2B5EF4-FFF2-40B4-BE49-F238E27FC236}">
                  <a16:creationId xmlns:a16="http://schemas.microsoft.com/office/drawing/2014/main" id="{E5A5F9BD-5043-470F-89E1-C1886B1F2457}"/>
                </a:ext>
              </a:extLst>
            </p:cNvPr>
            <p:cNvSpPr/>
            <p:nvPr userDrawn="1"/>
          </p:nvSpPr>
          <p:spPr>
            <a:xfrm>
              <a:off x="9426219" y="771639"/>
              <a:ext cx="1341592" cy="318042"/>
            </a:xfrm>
            <a:prstGeom prst="rect">
              <a:avLst/>
            </a:prstGeom>
          </p:spPr>
          <p:txBody>
            <a:bodyPr wrap="none">
              <a:spAutoFit/>
            </a:bodyPr>
            <a:lstStyle/>
            <a:p>
              <a:r>
                <a:rPr lang="en-IN" sz="2400" b="1" dirty="0">
                  <a:latin typeface="Rockwell Condensed" panose="02060603050405020104" pitchFamily="18" charset="0"/>
                </a:rPr>
                <a:t>Letterkenny</a:t>
              </a:r>
            </a:p>
          </p:txBody>
        </p:sp>
      </p:grpSp>
    </p:spTree>
    <p:extLst>
      <p:ext uri="{BB962C8B-B14F-4D97-AF65-F5344CB8AC3E}">
        <p14:creationId xmlns:p14="http://schemas.microsoft.com/office/powerpoint/2010/main" val="319448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DDC4-7C48-4558-A26C-E1F6E0133CC7}"/>
              </a:ext>
            </a:extLst>
          </p:cNvPr>
          <p:cNvSpPr/>
          <p:nvPr/>
        </p:nvSpPr>
        <p:spPr>
          <a:xfrm>
            <a:off x="58724" y="75501"/>
            <a:ext cx="12063368" cy="6719581"/>
          </a:xfrm>
          <a:prstGeom prst="rect">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image description">
            <a:extLst>
              <a:ext uri="{FF2B5EF4-FFF2-40B4-BE49-F238E27FC236}">
                <a16:creationId xmlns:a16="http://schemas.microsoft.com/office/drawing/2014/main" id="{4EAB44D5-046C-4A25-9105-7C0EB9445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257" y="1193960"/>
            <a:ext cx="8011486" cy="41496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Office Development">
            <a:extLst>
              <a:ext uri="{FF2B5EF4-FFF2-40B4-BE49-F238E27FC236}">
                <a16:creationId xmlns:a16="http://schemas.microsoft.com/office/drawing/2014/main" id="{B6FD555C-40D9-4D85-B395-3CDD76247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1743" y="380277"/>
            <a:ext cx="1826320" cy="73684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0D3D6C3-F174-4763-89D2-0DD95027AE0D}"/>
              </a:ext>
            </a:extLst>
          </p:cNvPr>
          <p:cNvSpPr txBox="1"/>
          <p:nvPr/>
        </p:nvSpPr>
        <p:spPr>
          <a:xfrm>
            <a:off x="10339472" y="1202630"/>
            <a:ext cx="1761755" cy="738664"/>
          </a:xfrm>
          <a:prstGeom prst="rect">
            <a:avLst/>
          </a:prstGeom>
          <a:noFill/>
        </p:spPr>
        <p:txBody>
          <a:bodyPr wrap="square" rtlCol="0">
            <a:spAutoFit/>
          </a:bodyPr>
          <a:lstStyle/>
          <a:p>
            <a:r>
              <a:rPr lang="en-IN" sz="1400" b="1" dirty="0">
                <a:latin typeface="Rockwell Condensed" panose="02060603050405020104" pitchFamily="18" charset="0"/>
              </a:rPr>
              <a:t>#Global</a:t>
            </a:r>
            <a:r>
              <a:rPr lang="en-IN" sz="1400" b="1" dirty="0">
                <a:solidFill>
                  <a:srgbClr val="FF320E"/>
                </a:solidFill>
                <a:latin typeface="Rockwell Condensed" panose="02060603050405020104" pitchFamily="18" charset="0"/>
              </a:rPr>
              <a:t>AI</a:t>
            </a:r>
            <a:r>
              <a:rPr lang="en-IN" sz="1400" b="1" dirty="0">
                <a:latin typeface="Rockwell Condensed" panose="02060603050405020104" pitchFamily="18" charset="0"/>
              </a:rPr>
              <a:t>Bootcamp</a:t>
            </a:r>
          </a:p>
          <a:p>
            <a:r>
              <a:rPr lang="en-IN" sz="1400" b="1" dirty="0">
                <a:latin typeface="Rockwell Condensed" panose="02060603050405020104" pitchFamily="18" charset="0"/>
              </a:rPr>
              <a:t>#</a:t>
            </a:r>
            <a:r>
              <a:rPr lang="en-IN" sz="1400" b="1" dirty="0">
                <a:solidFill>
                  <a:srgbClr val="FF320E"/>
                </a:solidFill>
                <a:latin typeface="Rockwell Condensed" panose="02060603050405020104" pitchFamily="18" charset="0"/>
              </a:rPr>
              <a:t>MVP</a:t>
            </a:r>
            <a:r>
              <a:rPr lang="en-IN" sz="1400" b="1" dirty="0">
                <a:latin typeface="Rockwell Condensed" panose="02060603050405020104" pitchFamily="18" charset="0"/>
              </a:rPr>
              <a:t>BUZZ</a:t>
            </a:r>
          </a:p>
          <a:p>
            <a:r>
              <a:rPr lang="en-IN" sz="1400" b="1" dirty="0">
                <a:latin typeface="Rockwell Condensed" panose="02060603050405020104" pitchFamily="18" charset="0"/>
              </a:rPr>
              <a:t>#</a:t>
            </a:r>
            <a:r>
              <a:rPr lang="en-IN" sz="1400" b="1" dirty="0">
                <a:solidFill>
                  <a:srgbClr val="FF320E"/>
                </a:solidFill>
                <a:latin typeface="Rockwell Condensed" panose="02060603050405020104" pitchFamily="18" charset="0"/>
              </a:rPr>
              <a:t>LK</a:t>
            </a:r>
            <a:r>
              <a:rPr lang="en-IN" sz="1400" b="1" dirty="0">
                <a:latin typeface="Rockwell Condensed" panose="02060603050405020104" pitchFamily="18" charset="0"/>
              </a:rPr>
              <a:t>MUG</a:t>
            </a:r>
          </a:p>
        </p:txBody>
      </p:sp>
      <p:sp>
        <p:nvSpPr>
          <p:cNvPr id="7" name="TextBox 6">
            <a:extLst>
              <a:ext uri="{FF2B5EF4-FFF2-40B4-BE49-F238E27FC236}">
                <a16:creationId xmlns:a16="http://schemas.microsoft.com/office/drawing/2014/main" id="{73CA501D-0783-4580-B550-3C2E433EFC78}"/>
              </a:ext>
            </a:extLst>
          </p:cNvPr>
          <p:cNvSpPr txBox="1"/>
          <p:nvPr/>
        </p:nvSpPr>
        <p:spPr>
          <a:xfrm>
            <a:off x="163786" y="2274644"/>
            <a:ext cx="1436952" cy="276999"/>
          </a:xfrm>
          <a:prstGeom prst="rect">
            <a:avLst/>
          </a:prstGeom>
          <a:noFill/>
        </p:spPr>
        <p:txBody>
          <a:bodyPr wrap="square" rtlCol="0">
            <a:spAutoFit/>
          </a:bodyPr>
          <a:lstStyle/>
          <a:p>
            <a:r>
              <a:rPr lang="en-IN" sz="1200" dirty="0">
                <a:ln w="0"/>
                <a:solidFill>
                  <a:schemeClr val="tx2"/>
                </a:solidFill>
                <a:effectLst>
                  <a:outerShdw blurRad="38100" dist="19050" dir="2700000" algn="tl" rotWithShape="0">
                    <a:schemeClr val="dk1">
                      <a:alpha val="40000"/>
                    </a:schemeClr>
                  </a:outerShdw>
                </a:effectLst>
                <a:latin typeface="MV Boli" panose="02000500030200090000" pitchFamily="2" charset="0"/>
                <a:cs typeface="MV Boli" panose="02000500030200090000" pitchFamily="2" charset="0"/>
              </a:rPr>
              <a:t>Hosted by</a:t>
            </a:r>
          </a:p>
        </p:txBody>
      </p:sp>
      <p:sp>
        <p:nvSpPr>
          <p:cNvPr id="3" name="Rectangle 2">
            <a:extLst>
              <a:ext uri="{FF2B5EF4-FFF2-40B4-BE49-F238E27FC236}">
                <a16:creationId xmlns:a16="http://schemas.microsoft.com/office/drawing/2014/main" id="{BCCD2318-3116-43AF-95B7-33360E79DFB9}"/>
              </a:ext>
            </a:extLst>
          </p:cNvPr>
          <p:cNvSpPr/>
          <p:nvPr/>
        </p:nvSpPr>
        <p:spPr>
          <a:xfrm>
            <a:off x="496910" y="2478972"/>
            <a:ext cx="2207656" cy="646331"/>
          </a:xfrm>
          <a:prstGeom prst="rect">
            <a:avLst/>
          </a:prstGeom>
          <a:noFill/>
        </p:spPr>
        <p:txBody>
          <a:bodyPr wrap="square" lIns="91440" tIns="45720" rIns="91440" bIns="45720">
            <a:spAutoFit/>
          </a:bodyPr>
          <a:lstStyle/>
          <a:p>
            <a:pPr algn="ctr"/>
            <a:r>
              <a:rPr lang="en-US" b="1" dirty="0">
                <a:ln w="10160">
                  <a:solidFill>
                    <a:srgbClr val="0070C0"/>
                  </a:solidFill>
                  <a:prstDash val="solid"/>
                </a:ln>
                <a:solidFill>
                  <a:srgbClr val="0070C0"/>
                </a:solidFill>
                <a:effectLst>
                  <a:outerShdw blurRad="38100" dist="22860" dir="5400000" algn="tl" rotWithShape="0">
                    <a:srgbClr val="000000">
                      <a:alpha val="30000"/>
                    </a:srgbClr>
                  </a:outerShdw>
                </a:effectLst>
                <a:latin typeface="Ink Free" panose="03080402000500000000" pitchFamily="66" charset="0"/>
              </a:rPr>
              <a:t>Letterkenny Dotnet </a:t>
            </a:r>
          </a:p>
          <a:p>
            <a:pPr algn="ctr"/>
            <a:r>
              <a:rPr lang="en-US" b="1" dirty="0">
                <a:ln w="10160">
                  <a:solidFill>
                    <a:srgbClr val="0070C0"/>
                  </a:solidFill>
                  <a:prstDash val="solid"/>
                </a:ln>
                <a:solidFill>
                  <a:srgbClr val="0070C0"/>
                </a:solidFill>
                <a:effectLst>
                  <a:outerShdw blurRad="38100" dist="22860" dir="5400000" algn="tl" rotWithShape="0">
                    <a:srgbClr val="000000">
                      <a:alpha val="30000"/>
                    </a:srgbClr>
                  </a:outerShdw>
                </a:effectLst>
                <a:latin typeface="Ink Free" panose="03080402000500000000" pitchFamily="66" charset="0"/>
              </a:rPr>
              <a:t>Azure UG</a:t>
            </a:r>
          </a:p>
        </p:txBody>
      </p:sp>
      <p:pic>
        <p:nvPicPr>
          <p:cNvPr id="5" name="Picture 4">
            <a:extLst>
              <a:ext uri="{FF2B5EF4-FFF2-40B4-BE49-F238E27FC236}">
                <a16:creationId xmlns:a16="http://schemas.microsoft.com/office/drawing/2014/main" id="{DBC45434-0572-BF48-9816-D485B0944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48" y="548033"/>
            <a:ext cx="1766549" cy="818645"/>
          </a:xfrm>
          <a:prstGeom prst="rect">
            <a:avLst/>
          </a:prstGeom>
        </p:spPr>
      </p:pic>
      <p:pic>
        <p:nvPicPr>
          <p:cNvPr id="12" name="Picture 11">
            <a:extLst>
              <a:ext uri="{FF2B5EF4-FFF2-40B4-BE49-F238E27FC236}">
                <a16:creationId xmlns:a16="http://schemas.microsoft.com/office/drawing/2014/main" id="{FE6CAD2F-2B90-DC45-94FB-22CDB1F0F3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700" y="450880"/>
            <a:ext cx="1463770" cy="891984"/>
          </a:xfrm>
          <a:prstGeom prst="rect">
            <a:avLst/>
          </a:prstGeom>
        </p:spPr>
      </p:pic>
      <p:pic>
        <p:nvPicPr>
          <p:cNvPr id="1028" name="Picture 4" descr="https://www.globalaibootcamp.com/images/azure_thursday_logo.png">
            <a:extLst>
              <a:ext uri="{FF2B5EF4-FFF2-40B4-BE49-F238E27FC236}">
                <a16:creationId xmlns:a16="http://schemas.microsoft.com/office/drawing/2014/main" id="{A9A373FA-D81B-49F3-BEBC-AD2EDA1234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1049" y="259905"/>
            <a:ext cx="1972986" cy="118379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F812E8C-CDD8-497F-B723-07DB172D6A13}"/>
              </a:ext>
            </a:extLst>
          </p:cNvPr>
          <p:cNvSpPr txBox="1"/>
          <p:nvPr/>
        </p:nvSpPr>
        <p:spPr>
          <a:xfrm>
            <a:off x="8737785" y="5647413"/>
            <a:ext cx="2671216" cy="594650"/>
          </a:xfrm>
          <a:prstGeom prst="rect">
            <a:avLst/>
          </a:prstGeom>
          <a:noFill/>
        </p:spPr>
        <p:txBody>
          <a:bodyPr wrap="square" rtlCol="0">
            <a:spAutoFit/>
          </a:bodyPr>
          <a:lstStyle/>
          <a:p>
            <a:r>
              <a:rPr lang="en-US" sz="1632" dirty="0">
                <a:solidFill>
                  <a:schemeClr val="tx2"/>
                </a:solidFill>
                <a:latin typeface="Leelawadee" panose="020B0502040204020203" pitchFamily="34" charset="-34"/>
                <a:cs typeface="Leelawadee" panose="020B0502040204020203" pitchFamily="34" charset="-34"/>
              </a:rPr>
              <a:t>Sign Up Now!</a:t>
            </a:r>
          </a:p>
          <a:p>
            <a:r>
              <a:rPr lang="en-US" sz="1632" dirty="0">
                <a:solidFill>
                  <a:srgbClr val="FF320E"/>
                </a:solidFill>
                <a:latin typeface="Leelawadee" panose="020B0502040204020203" pitchFamily="34" charset="-34"/>
                <a:cs typeface="Leelawadee" panose="020B0502040204020203" pitchFamily="34" charset="-34"/>
              </a:rPr>
              <a:t>https://bit.ly/2K6h7Nh</a:t>
            </a:r>
            <a:endParaRPr lang="en-IN" sz="1632" dirty="0">
              <a:solidFill>
                <a:srgbClr val="FF320E"/>
              </a:solidFill>
              <a:latin typeface="Leelawadee" panose="020B0502040204020203" pitchFamily="34" charset="-34"/>
              <a:cs typeface="Leelawadee" panose="020B0502040204020203" pitchFamily="34" charset="-34"/>
            </a:endParaRPr>
          </a:p>
        </p:txBody>
      </p:sp>
      <p:sp>
        <p:nvSpPr>
          <p:cNvPr id="19" name="TextBox 18">
            <a:extLst>
              <a:ext uri="{FF2B5EF4-FFF2-40B4-BE49-F238E27FC236}">
                <a16:creationId xmlns:a16="http://schemas.microsoft.com/office/drawing/2014/main" id="{CC5A37C4-6EF9-4D31-9F6D-BC235DA41B7C}"/>
              </a:ext>
            </a:extLst>
          </p:cNvPr>
          <p:cNvSpPr txBox="1"/>
          <p:nvPr/>
        </p:nvSpPr>
        <p:spPr>
          <a:xfrm>
            <a:off x="485454" y="5433153"/>
            <a:ext cx="4046986" cy="1086695"/>
          </a:xfrm>
          <a:prstGeom prst="rect">
            <a:avLst/>
          </a:prstGeom>
          <a:noFill/>
        </p:spPr>
        <p:txBody>
          <a:bodyPr wrap="square" rtlCol="0">
            <a:spAutoFit/>
          </a:bodyPr>
          <a:lstStyle/>
          <a:p>
            <a:r>
              <a:rPr lang="en-IN" sz="1632" dirty="0">
                <a:solidFill>
                  <a:schemeClr val="tx2"/>
                </a:solidFill>
                <a:latin typeface="Leelawadee" panose="020B0502040204020203" pitchFamily="34" charset="-34"/>
                <a:cs typeface="Leelawadee" panose="020B0502040204020203" pitchFamily="34" charset="-34"/>
              </a:rPr>
              <a:t>Venue: </a:t>
            </a:r>
          </a:p>
          <a:p>
            <a:pPr lvl="1"/>
            <a:r>
              <a:rPr lang="en-IN" sz="1836" b="1" dirty="0">
                <a:solidFill>
                  <a:srgbClr val="FF320E"/>
                </a:solidFill>
                <a:latin typeface="Leelawadee" panose="020B0502040204020203" pitchFamily="34" charset="-34"/>
                <a:cs typeface="Leelawadee" panose="020B0502040204020203" pitchFamily="34" charset="-34"/>
              </a:rPr>
              <a:t>Pramerica</a:t>
            </a:r>
          </a:p>
          <a:p>
            <a:pPr lvl="1"/>
            <a:r>
              <a:rPr lang="en-IN" sz="1428" dirty="0">
                <a:solidFill>
                  <a:srgbClr val="FF320E"/>
                </a:solidFill>
                <a:latin typeface="Leelawadee" panose="020B0502040204020203" pitchFamily="34" charset="-34"/>
                <a:cs typeface="Leelawadee" panose="020B0502040204020203" pitchFamily="34" charset="-34"/>
              </a:rPr>
              <a:t>Letterkenny Business &amp; Technology Park</a:t>
            </a:r>
          </a:p>
          <a:p>
            <a:pPr lvl="1"/>
            <a:r>
              <a:rPr lang="en-IN" sz="1428" dirty="0">
                <a:solidFill>
                  <a:srgbClr val="FF320E"/>
                </a:solidFill>
                <a:latin typeface="Leelawadee" panose="020B0502040204020203" pitchFamily="34" charset="-34"/>
                <a:cs typeface="Leelawadee" panose="020B0502040204020203" pitchFamily="34" charset="-34"/>
              </a:rPr>
              <a:t>Letterkenny, Donegal, Ireland</a:t>
            </a:r>
          </a:p>
        </p:txBody>
      </p:sp>
      <p:sp>
        <p:nvSpPr>
          <p:cNvPr id="23" name="TextBox 22">
            <a:extLst>
              <a:ext uri="{FF2B5EF4-FFF2-40B4-BE49-F238E27FC236}">
                <a16:creationId xmlns:a16="http://schemas.microsoft.com/office/drawing/2014/main" id="{FA793E0D-CA26-4C21-995E-C42622C2A5DF}"/>
              </a:ext>
            </a:extLst>
          </p:cNvPr>
          <p:cNvSpPr txBox="1"/>
          <p:nvPr/>
        </p:nvSpPr>
        <p:spPr>
          <a:xfrm>
            <a:off x="4728320" y="5447326"/>
            <a:ext cx="4242683" cy="1182762"/>
          </a:xfrm>
          <a:prstGeom prst="rect">
            <a:avLst/>
          </a:prstGeom>
          <a:noFill/>
        </p:spPr>
        <p:txBody>
          <a:bodyPr wrap="square" rtlCol="0">
            <a:spAutoFit/>
          </a:bodyPr>
          <a:lstStyle/>
          <a:p>
            <a:r>
              <a:rPr lang="en-IN" sz="1632" dirty="0">
                <a:solidFill>
                  <a:schemeClr val="tx2"/>
                </a:solidFill>
                <a:latin typeface="Leelawadee" panose="020B0502040204020203" pitchFamily="34" charset="-34"/>
                <a:cs typeface="Leelawadee" panose="020B0502040204020203" pitchFamily="34" charset="-34"/>
              </a:rPr>
              <a:t>Date: </a:t>
            </a:r>
          </a:p>
          <a:p>
            <a:r>
              <a:rPr lang="en-IN" sz="1836" b="1" dirty="0">
                <a:solidFill>
                  <a:schemeClr val="tx2"/>
                </a:solidFill>
                <a:latin typeface="Leelawadee" panose="020B0502040204020203" pitchFamily="34" charset="-34"/>
                <a:cs typeface="Leelawadee" panose="020B0502040204020203" pitchFamily="34" charset="-34"/>
              </a:rPr>
              <a:t>        </a:t>
            </a:r>
            <a:r>
              <a:rPr lang="en-IN" sz="1836" b="1" dirty="0">
                <a:solidFill>
                  <a:srgbClr val="FF320E"/>
                </a:solidFill>
                <a:latin typeface="Leelawadee" panose="020B0502040204020203" pitchFamily="34" charset="-34"/>
                <a:cs typeface="Leelawadee" panose="020B0502040204020203" pitchFamily="34" charset="-34"/>
              </a:rPr>
              <a:t>Saturday, 15</a:t>
            </a:r>
            <a:r>
              <a:rPr lang="en-IN" sz="1836" b="1" baseline="30000" dirty="0">
                <a:solidFill>
                  <a:srgbClr val="FF320E"/>
                </a:solidFill>
                <a:latin typeface="Leelawadee" panose="020B0502040204020203" pitchFamily="34" charset="-34"/>
                <a:cs typeface="Leelawadee" panose="020B0502040204020203" pitchFamily="34" charset="-34"/>
              </a:rPr>
              <a:t>th</a:t>
            </a:r>
            <a:r>
              <a:rPr lang="en-IN" sz="1836" b="1" dirty="0">
                <a:solidFill>
                  <a:srgbClr val="FF320E"/>
                </a:solidFill>
                <a:latin typeface="Leelawadee" panose="020B0502040204020203" pitchFamily="34" charset="-34"/>
                <a:cs typeface="Leelawadee" panose="020B0502040204020203" pitchFamily="34" charset="-34"/>
              </a:rPr>
              <a:t> Dec   </a:t>
            </a:r>
          </a:p>
          <a:p>
            <a:r>
              <a:rPr lang="en-IN" sz="1632" dirty="0">
                <a:solidFill>
                  <a:schemeClr val="tx2"/>
                </a:solidFill>
                <a:latin typeface="Leelawadee" panose="020B0502040204020203" pitchFamily="34" charset="-34"/>
                <a:cs typeface="Leelawadee" panose="020B0502040204020203" pitchFamily="34" charset="-34"/>
              </a:rPr>
              <a:t>Time: </a:t>
            </a:r>
          </a:p>
          <a:p>
            <a:r>
              <a:rPr lang="en-IN" sz="1836" b="1" dirty="0">
                <a:solidFill>
                  <a:schemeClr val="tx2"/>
                </a:solidFill>
                <a:latin typeface="Leelawadee" panose="020B0502040204020203" pitchFamily="34" charset="-34"/>
                <a:cs typeface="Leelawadee" panose="020B0502040204020203" pitchFamily="34" charset="-34"/>
              </a:rPr>
              <a:t>         </a:t>
            </a:r>
            <a:r>
              <a:rPr lang="en-IN" sz="1836" b="1" dirty="0">
                <a:solidFill>
                  <a:srgbClr val="FF320E"/>
                </a:solidFill>
                <a:latin typeface="Leelawadee" panose="020B0502040204020203" pitchFamily="34" charset="-34"/>
                <a:cs typeface="Leelawadee" panose="020B0502040204020203" pitchFamily="34" charset="-34"/>
              </a:rPr>
              <a:t>9:00AM – 5:30PM</a:t>
            </a:r>
          </a:p>
        </p:txBody>
      </p:sp>
      <p:sp>
        <p:nvSpPr>
          <p:cNvPr id="4" name="TextBox 3">
            <a:extLst>
              <a:ext uri="{FF2B5EF4-FFF2-40B4-BE49-F238E27FC236}">
                <a16:creationId xmlns:a16="http://schemas.microsoft.com/office/drawing/2014/main" id="{DFE3717C-08EE-4DE9-88BA-A5B38F5E1060}"/>
              </a:ext>
            </a:extLst>
          </p:cNvPr>
          <p:cNvSpPr txBox="1"/>
          <p:nvPr/>
        </p:nvSpPr>
        <p:spPr>
          <a:xfrm>
            <a:off x="7862212" y="4889543"/>
            <a:ext cx="1912037" cy="369332"/>
          </a:xfrm>
          <a:prstGeom prst="rect">
            <a:avLst/>
          </a:prstGeom>
          <a:noFill/>
        </p:spPr>
        <p:txBody>
          <a:bodyPr wrap="square" rtlCol="0">
            <a:spAutoFit/>
          </a:bodyPr>
          <a:lstStyle/>
          <a:p>
            <a:r>
              <a:rPr lang="en-IN" dirty="0">
                <a:latin typeface="Rockwell Condensed" panose="02060603050405020104" pitchFamily="18" charset="0"/>
              </a:rPr>
              <a:t>www.Bootcamp</a:t>
            </a:r>
            <a:r>
              <a:rPr lang="en-IN" dirty="0">
                <a:solidFill>
                  <a:srgbClr val="FF320E"/>
                </a:solidFill>
                <a:latin typeface="Rockwell Condensed" panose="02060603050405020104" pitchFamily="18" charset="0"/>
              </a:rPr>
              <a:t>LK</a:t>
            </a:r>
            <a:r>
              <a:rPr lang="en-IN" dirty="0">
                <a:latin typeface="Rockwell Condensed" panose="02060603050405020104" pitchFamily="18" charset="0"/>
              </a:rPr>
              <a:t>.com</a:t>
            </a:r>
          </a:p>
        </p:txBody>
      </p:sp>
      <p:pic>
        <p:nvPicPr>
          <p:cNvPr id="24" name="Picture 23">
            <a:extLst>
              <a:ext uri="{FF2B5EF4-FFF2-40B4-BE49-F238E27FC236}">
                <a16:creationId xmlns:a16="http://schemas.microsoft.com/office/drawing/2014/main" id="{9B72044B-5987-4030-BA1F-593AF938F7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941" y="3501686"/>
            <a:ext cx="1773269" cy="412824"/>
          </a:xfrm>
          <a:prstGeom prst="rect">
            <a:avLst/>
          </a:prstGeom>
        </p:spPr>
      </p:pic>
      <p:pic>
        <p:nvPicPr>
          <p:cNvPr id="8" name="Picture 7">
            <a:extLst>
              <a:ext uri="{FF2B5EF4-FFF2-40B4-BE49-F238E27FC236}">
                <a16:creationId xmlns:a16="http://schemas.microsoft.com/office/drawing/2014/main" id="{E0F50F82-3AEF-40CC-9445-C6F0D57309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55429" y="381112"/>
            <a:ext cx="1159659" cy="740543"/>
          </a:xfrm>
          <a:prstGeom prst="rect">
            <a:avLst/>
          </a:prstGeom>
        </p:spPr>
      </p:pic>
      <p:sp>
        <p:nvSpPr>
          <p:cNvPr id="26" name="TextBox 25">
            <a:extLst>
              <a:ext uri="{FF2B5EF4-FFF2-40B4-BE49-F238E27FC236}">
                <a16:creationId xmlns:a16="http://schemas.microsoft.com/office/drawing/2014/main" id="{6B54FF2B-627E-4943-912A-22182A9B9251}"/>
              </a:ext>
            </a:extLst>
          </p:cNvPr>
          <p:cNvSpPr txBox="1"/>
          <p:nvPr/>
        </p:nvSpPr>
        <p:spPr>
          <a:xfrm>
            <a:off x="368114" y="3189495"/>
            <a:ext cx="1850939" cy="276999"/>
          </a:xfrm>
          <a:prstGeom prst="rect">
            <a:avLst/>
          </a:prstGeom>
          <a:noFill/>
        </p:spPr>
        <p:txBody>
          <a:bodyPr wrap="square" rtlCol="0">
            <a:spAutoFit/>
          </a:bodyPr>
          <a:lstStyle/>
          <a:p>
            <a:r>
              <a:rPr lang="en-IN" sz="1200" dirty="0">
                <a:ln w="0"/>
                <a:solidFill>
                  <a:schemeClr val="tx2"/>
                </a:solidFill>
                <a:effectLst>
                  <a:outerShdw blurRad="38100" dist="19050" dir="2700000" algn="tl" rotWithShape="0">
                    <a:schemeClr val="dk1">
                      <a:alpha val="40000"/>
                    </a:schemeClr>
                  </a:outerShdw>
                </a:effectLst>
                <a:latin typeface="MV Boli" panose="02000500030200090000" pitchFamily="2" charset="0"/>
                <a:cs typeface="MV Boli" panose="02000500030200090000" pitchFamily="2" charset="0"/>
              </a:rPr>
              <a:t> </a:t>
            </a:r>
          </a:p>
        </p:txBody>
      </p:sp>
      <p:pic>
        <p:nvPicPr>
          <p:cNvPr id="6" name="Picture 5">
            <a:extLst>
              <a:ext uri="{FF2B5EF4-FFF2-40B4-BE49-F238E27FC236}">
                <a16:creationId xmlns:a16="http://schemas.microsoft.com/office/drawing/2014/main" id="{7B22E948-E6E2-40DE-978E-3EF5D53486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9229" y="3949702"/>
            <a:ext cx="1497068" cy="756105"/>
          </a:xfrm>
          <a:prstGeom prst="rect">
            <a:avLst/>
          </a:prstGeom>
        </p:spPr>
      </p:pic>
      <p:sp>
        <p:nvSpPr>
          <p:cNvPr id="21" name="TextBox 20">
            <a:extLst>
              <a:ext uri="{FF2B5EF4-FFF2-40B4-BE49-F238E27FC236}">
                <a16:creationId xmlns:a16="http://schemas.microsoft.com/office/drawing/2014/main" id="{1C6C71B0-01C9-4AC2-A99D-35E8BEDF17A0}"/>
              </a:ext>
            </a:extLst>
          </p:cNvPr>
          <p:cNvSpPr txBox="1"/>
          <p:nvPr/>
        </p:nvSpPr>
        <p:spPr>
          <a:xfrm>
            <a:off x="163786" y="3207091"/>
            <a:ext cx="1436952" cy="276999"/>
          </a:xfrm>
          <a:prstGeom prst="rect">
            <a:avLst/>
          </a:prstGeom>
          <a:noFill/>
        </p:spPr>
        <p:txBody>
          <a:bodyPr wrap="square" rtlCol="0">
            <a:spAutoFit/>
          </a:bodyPr>
          <a:lstStyle/>
          <a:p>
            <a:r>
              <a:rPr lang="en-IN" sz="1200" dirty="0">
                <a:ln w="0"/>
                <a:solidFill>
                  <a:schemeClr val="tx2"/>
                </a:solidFill>
                <a:effectLst>
                  <a:outerShdw blurRad="38100" dist="19050" dir="2700000" algn="tl" rotWithShape="0">
                    <a:schemeClr val="dk1">
                      <a:alpha val="40000"/>
                    </a:schemeClr>
                  </a:outerShdw>
                </a:effectLst>
                <a:latin typeface="MV Boli" panose="02000500030200090000" pitchFamily="2" charset="0"/>
                <a:cs typeface="MV Boli" panose="02000500030200090000" pitchFamily="2" charset="0"/>
              </a:rPr>
              <a:t>Sponsored by</a:t>
            </a:r>
          </a:p>
        </p:txBody>
      </p:sp>
      <p:sp>
        <p:nvSpPr>
          <p:cNvPr id="28" name="TextBox 27">
            <a:extLst>
              <a:ext uri="{FF2B5EF4-FFF2-40B4-BE49-F238E27FC236}">
                <a16:creationId xmlns:a16="http://schemas.microsoft.com/office/drawing/2014/main" id="{B4F8AEB0-4C76-4D93-97B9-1EF946CD6393}"/>
              </a:ext>
            </a:extLst>
          </p:cNvPr>
          <p:cNvSpPr txBox="1"/>
          <p:nvPr/>
        </p:nvSpPr>
        <p:spPr>
          <a:xfrm>
            <a:off x="10258138" y="3130309"/>
            <a:ext cx="1436952" cy="276999"/>
          </a:xfrm>
          <a:prstGeom prst="rect">
            <a:avLst/>
          </a:prstGeom>
          <a:noFill/>
        </p:spPr>
        <p:txBody>
          <a:bodyPr wrap="square" rtlCol="0">
            <a:spAutoFit/>
          </a:bodyPr>
          <a:lstStyle/>
          <a:p>
            <a:r>
              <a:rPr lang="en-IN" sz="1200" dirty="0">
                <a:ln w="0"/>
                <a:solidFill>
                  <a:schemeClr val="tx2"/>
                </a:solidFill>
                <a:effectLst>
                  <a:outerShdw blurRad="38100" dist="19050" dir="2700000" algn="tl" rotWithShape="0">
                    <a:schemeClr val="dk1">
                      <a:alpha val="40000"/>
                    </a:schemeClr>
                  </a:outerShdw>
                </a:effectLst>
                <a:latin typeface="MV Boli" panose="02000500030200090000" pitchFamily="2" charset="0"/>
                <a:cs typeface="MV Boli" panose="02000500030200090000" pitchFamily="2" charset="0"/>
              </a:rPr>
              <a:t>Swags by</a:t>
            </a:r>
          </a:p>
        </p:txBody>
      </p:sp>
      <p:pic>
        <p:nvPicPr>
          <p:cNvPr id="2" name="Picture 2" descr="Image result for git kraken logo">
            <a:extLst>
              <a:ext uri="{FF2B5EF4-FFF2-40B4-BE49-F238E27FC236}">
                <a16:creationId xmlns:a16="http://schemas.microsoft.com/office/drawing/2014/main" id="{FA8647FC-9415-4C8F-B2B2-180C1528AA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8138" y="3383725"/>
            <a:ext cx="880182" cy="880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revdebug">
            <a:extLst>
              <a:ext uri="{FF2B5EF4-FFF2-40B4-BE49-F238E27FC236}">
                <a16:creationId xmlns:a16="http://schemas.microsoft.com/office/drawing/2014/main" id="{C84116F8-A478-4EC1-AFE1-7D16891746B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50750" y="4383768"/>
            <a:ext cx="1594563" cy="3005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jet brains logo">
            <a:extLst>
              <a:ext uri="{FF2B5EF4-FFF2-40B4-BE49-F238E27FC236}">
                <a16:creationId xmlns:a16="http://schemas.microsoft.com/office/drawing/2014/main" id="{D3432FCA-C930-47A6-93CB-86FF78BF55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48032" y="3327994"/>
            <a:ext cx="880182" cy="91447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E74E9699-C8C2-476E-B0D0-AE4F29F38088}"/>
              </a:ext>
            </a:extLst>
          </p:cNvPr>
          <p:cNvSpPr txBox="1"/>
          <p:nvPr/>
        </p:nvSpPr>
        <p:spPr>
          <a:xfrm>
            <a:off x="2606840" y="4884814"/>
            <a:ext cx="2352330" cy="369332"/>
          </a:xfrm>
          <a:prstGeom prst="rect">
            <a:avLst/>
          </a:prstGeom>
          <a:noFill/>
        </p:spPr>
        <p:txBody>
          <a:bodyPr wrap="square" rtlCol="0">
            <a:spAutoFit/>
          </a:bodyPr>
          <a:lstStyle/>
          <a:p>
            <a:r>
              <a:rPr lang="en-IN" dirty="0">
                <a:latin typeface="Rockwell Condensed" panose="02060603050405020104" pitchFamily="18" charset="0"/>
              </a:rPr>
              <a:t>www.Global</a:t>
            </a:r>
            <a:r>
              <a:rPr lang="en-IN" dirty="0">
                <a:solidFill>
                  <a:srgbClr val="FF320E"/>
                </a:solidFill>
                <a:latin typeface="Rockwell Condensed" panose="02060603050405020104" pitchFamily="18" charset="0"/>
              </a:rPr>
              <a:t>AIB</a:t>
            </a:r>
            <a:r>
              <a:rPr lang="en-IN" dirty="0">
                <a:latin typeface="Rockwell Condensed" panose="02060603050405020104" pitchFamily="18" charset="0"/>
              </a:rPr>
              <a:t>ootcamp.com</a:t>
            </a:r>
          </a:p>
        </p:txBody>
      </p:sp>
      <p:sp>
        <p:nvSpPr>
          <p:cNvPr id="31" name="TextBox 30">
            <a:extLst>
              <a:ext uri="{FF2B5EF4-FFF2-40B4-BE49-F238E27FC236}">
                <a16:creationId xmlns:a16="http://schemas.microsoft.com/office/drawing/2014/main" id="{6216F27D-2E28-4A0C-88F5-B7A775A858F5}"/>
              </a:ext>
            </a:extLst>
          </p:cNvPr>
          <p:cNvSpPr txBox="1"/>
          <p:nvPr/>
        </p:nvSpPr>
        <p:spPr>
          <a:xfrm>
            <a:off x="5448689" y="4884814"/>
            <a:ext cx="1761755" cy="369332"/>
          </a:xfrm>
          <a:prstGeom prst="rect">
            <a:avLst/>
          </a:prstGeom>
          <a:noFill/>
        </p:spPr>
        <p:txBody>
          <a:bodyPr wrap="square" rtlCol="0">
            <a:spAutoFit/>
          </a:bodyPr>
          <a:lstStyle/>
          <a:p>
            <a:r>
              <a:rPr lang="en-IN" dirty="0">
                <a:latin typeface="Rockwell Condensed" panose="02060603050405020104" pitchFamily="18" charset="0"/>
              </a:rPr>
              <a:t>@Glob_</a:t>
            </a:r>
            <a:r>
              <a:rPr lang="en-IN" dirty="0">
                <a:solidFill>
                  <a:srgbClr val="FF320E"/>
                </a:solidFill>
                <a:latin typeface="Rockwell Condensed" panose="02060603050405020104" pitchFamily="18" charset="0"/>
              </a:rPr>
              <a:t>AI</a:t>
            </a:r>
            <a:r>
              <a:rPr lang="en-IN" dirty="0">
                <a:latin typeface="Rockwell Condensed" panose="02060603050405020104" pitchFamily="18" charset="0"/>
              </a:rPr>
              <a:t>Bootcamp</a:t>
            </a:r>
          </a:p>
        </p:txBody>
      </p:sp>
    </p:spTree>
    <p:extLst>
      <p:ext uri="{BB962C8B-B14F-4D97-AF65-F5344CB8AC3E}">
        <p14:creationId xmlns:p14="http://schemas.microsoft.com/office/powerpoint/2010/main" val="29080156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2364E-C25B-4043-B4B8-FD5E4BBB3D06}"/>
              </a:ext>
            </a:extLst>
          </p:cNvPr>
          <p:cNvSpPr>
            <a:spLocks noGrp="1"/>
          </p:cNvSpPr>
          <p:nvPr>
            <p:ph type="title"/>
          </p:nvPr>
        </p:nvSpPr>
        <p:spPr>
          <a:xfrm>
            <a:off x="588263" y="457200"/>
            <a:ext cx="11018520" cy="553998"/>
          </a:xfrm>
        </p:spPr>
        <p:txBody>
          <a:bodyPr/>
          <a:lstStyle/>
          <a:p>
            <a:r>
              <a:rPr lang="en-IN" b="0" dirty="0"/>
              <a:t>Conference Code of Conduct</a:t>
            </a:r>
            <a:endParaRPr lang="en-IN" dirty="0"/>
          </a:p>
        </p:txBody>
      </p:sp>
      <p:sp>
        <p:nvSpPr>
          <p:cNvPr id="3" name="Text Placeholder 2">
            <a:extLst>
              <a:ext uri="{FF2B5EF4-FFF2-40B4-BE49-F238E27FC236}">
                <a16:creationId xmlns:a16="http://schemas.microsoft.com/office/drawing/2014/main" id="{B2DE5E4C-376E-44EC-82BD-91F408535340}"/>
              </a:ext>
            </a:extLst>
          </p:cNvPr>
          <p:cNvSpPr>
            <a:spLocks noGrp="1"/>
          </p:cNvSpPr>
          <p:nvPr>
            <p:ph type="body" sz="quarter" idx="10"/>
          </p:nvPr>
        </p:nvSpPr>
        <p:spPr>
          <a:xfrm>
            <a:off x="586390" y="1434370"/>
            <a:ext cx="11018520" cy="1477328"/>
          </a:xfrm>
        </p:spPr>
        <p:txBody>
          <a:bodyPr/>
          <a:lstStyle/>
          <a:p>
            <a:r>
              <a:rPr lang="en-GB" sz="2400" i="1" dirty="0"/>
              <a:t>All attendees, speakers, sponsors and volunteers at our conference are required to agree with the following code of conduct. Organisers will enforce this code throughout the event. We expect cooperation from all participants to help ensure a safe environment for everybody.</a:t>
            </a:r>
            <a:endParaRPr lang="en-IN" sz="2400" i="1" dirty="0"/>
          </a:p>
        </p:txBody>
      </p:sp>
      <p:sp>
        <p:nvSpPr>
          <p:cNvPr id="4" name="TextBox 3">
            <a:extLst>
              <a:ext uri="{FF2B5EF4-FFF2-40B4-BE49-F238E27FC236}">
                <a16:creationId xmlns:a16="http://schemas.microsoft.com/office/drawing/2014/main" id="{19EC58DA-0111-4F11-9CD3-B96561030A92}"/>
              </a:ext>
            </a:extLst>
          </p:cNvPr>
          <p:cNvSpPr txBox="1"/>
          <p:nvPr/>
        </p:nvSpPr>
        <p:spPr>
          <a:xfrm>
            <a:off x="586390" y="3123446"/>
            <a:ext cx="10875297" cy="2462213"/>
          </a:xfrm>
          <a:prstGeom prst="rect">
            <a:avLst/>
          </a:prstGeom>
          <a:solidFill>
            <a:schemeClr val="accent1">
              <a:lumMod val="20000"/>
              <a:lumOff val="80000"/>
            </a:schemeClr>
          </a:solidFill>
        </p:spPr>
        <p:txBody>
          <a:bodyPr wrap="square" lIns="0" tIns="0" rIns="0" bIns="0" rtlCol="0">
            <a:spAutoFit/>
          </a:bodyPr>
          <a:lstStyle/>
          <a:p>
            <a:pPr marL="342900" indent="-342900">
              <a:buFont typeface="Arial" panose="020B0604020202020204" pitchFamily="34" charset="0"/>
              <a:buChar char="•"/>
            </a:pPr>
            <a:r>
              <a:rPr lang="en-GB" sz="2000" i="1" dirty="0">
                <a:solidFill>
                  <a:srgbClr val="0070C0"/>
                </a:solidFill>
              </a:rPr>
              <a:t>Our conference is dedicated to providing a harassment-free conference experience for everyone, regardless of gender, gender identity and expression, age, sexual orientation, disability, physical appearance, body size, race, ethnicity, religion (or lack thereof), or technology choices. </a:t>
            </a:r>
          </a:p>
          <a:p>
            <a:pPr marL="342900" indent="-342900">
              <a:buFont typeface="Arial" panose="020B0604020202020204" pitchFamily="34" charset="0"/>
              <a:buChar char="•"/>
            </a:pPr>
            <a:r>
              <a:rPr lang="en-GB" sz="2000" i="1" dirty="0">
                <a:solidFill>
                  <a:srgbClr val="0070C0"/>
                </a:solidFill>
              </a:rPr>
              <a:t>We do not tolerate harassment of conference participants in any form. Sexual language and imagery is not appropriate for any conference venue, including talks, workshops, parties, Twitter and other online media. </a:t>
            </a:r>
          </a:p>
          <a:p>
            <a:pPr marL="342900" indent="-342900">
              <a:buFont typeface="Arial" panose="020B0604020202020204" pitchFamily="34" charset="0"/>
              <a:buChar char="•"/>
            </a:pPr>
            <a:r>
              <a:rPr lang="en-GB" sz="2000" i="1" dirty="0">
                <a:solidFill>
                  <a:srgbClr val="0070C0"/>
                </a:solidFill>
              </a:rPr>
              <a:t>Conference participants violating these rules may be sanctioned or expelled from the conference without a refund at the discretion of the conference organisers. </a:t>
            </a:r>
            <a:endParaRPr lang="en-IN" sz="2800" i="1" dirty="0" err="1">
              <a:solidFill>
                <a:srgbClr val="0070C0"/>
              </a:solidFill>
            </a:endParaRPr>
          </a:p>
        </p:txBody>
      </p:sp>
      <p:grpSp>
        <p:nvGrpSpPr>
          <p:cNvPr id="5" name="Group 4">
            <a:extLst>
              <a:ext uri="{FF2B5EF4-FFF2-40B4-BE49-F238E27FC236}">
                <a16:creationId xmlns:a16="http://schemas.microsoft.com/office/drawing/2014/main" id="{68D7FAFE-7E0D-4759-A77F-8D6DAE055832}"/>
              </a:ext>
            </a:extLst>
          </p:cNvPr>
          <p:cNvGrpSpPr/>
          <p:nvPr/>
        </p:nvGrpSpPr>
        <p:grpSpPr>
          <a:xfrm>
            <a:off x="7641260" y="355429"/>
            <a:ext cx="3962477" cy="677404"/>
            <a:chOff x="7935191" y="479816"/>
            <a:chExt cx="3962477" cy="677404"/>
          </a:xfrm>
        </p:grpSpPr>
        <p:pic>
          <p:nvPicPr>
            <p:cNvPr id="6" name="Picture 5" descr="A picture containing clipart&#10;&#10;Description automatically generated">
              <a:extLst>
                <a:ext uri="{FF2B5EF4-FFF2-40B4-BE49-F238E27FC236}">
                  <a16:creationId xmlns:a16="http://schemas.microsoft.com/office/drawing/2014/main" id="{6D497BA7-4674-4624-B8B1-A1DF27A0A237}"/>
                </a:ext>
              </a:extLst>
            </p:cNvPr>
            <p:cNvPicPr>
              <a:picLocks noChangeAspect="1"/>
            </p:cNvPicPr>
            <p:nvPr userDrawn="1"/>
          </p:nvPicPr>
          <p:blipFill>
            <a:blip r:embed="rId2"/>
            <a:stretch>
              <a:fillRect/>
            </a:stretch>
          </p:blipFill>
          <p:spPr>
            <a:xfrm>
              <a:off x="11014235" y="500985"/>
              <a:ext cx="883433" cy="564148"/>
            </a:xfrm>
            <a:prstGeom prst="rect">
              <a:avLst/>
            </a:prstGeom>
          </p:spPr>
        </p:pic>
        <p:pic>
          <p:nvPicPr>
            <p:cNvPr id="7" name="Picture 6" descr="A close up of a sign&#10;&#10;Description automatically generated">
              <a:extLst>
                <a:ext uri="{FF2B5EF4-FFF2-40B4-BE49-F238E27FC236}">
                  <a16:creationId xmlns:a16="http://schemas.microsoft.com/office/drawing/2014/main" id="{0847121C-E085-4C8B-ACAC-8113E432F366}"/>
                </a:ext>
              </a:extLst>
            </p:cNvPr>
            <p:cNvPicPr>
              <a:picLocks noChangeAspect="1"/>
            </p:cNvPicPr>
            <p:nvPr userDrawn="1"/>
          </p:nvPicPr>
          <p:blipFill>
            <a:blip r:embed="rId3"/>
            <a:stretch>
              <a:fillRect/>
            </a:stretch>
          </p:blipFill>
          <p:spPr>
            <a:xfrm>
              <a:off x="7935191" y="479816"/>
              <a:ext cx="2971800" cy="371475"/>
            </a:xfrm>
            <a:prstGeom prst="rect">
              <a:avLst/>
            </a:prstGeom>
          </p:spPr>
        </p:pic>
        <p:sp>
          <p:nvSpPr>
            <p:cNvPr id="8" name="Rectangle 7">
              <a:extLst>
                <a:ext uri="{FF2B5EF4-FFF2-40B4-BE49-F238E27FC236}">
                  <a16:creationId xmlns:a16="http://schemas.microsoft.com/office/drawing/2014/main" id="{1F2264B4-232C-40FF-8A75-7EBA22184A31}"/>
                </a:ext>
              </a:extLst>
            </p:cNvPr>
            <p:cNvSpPr/>
            <p:nvPr userDrawn="1"/>
          </p:nvSpPr>
          <p:spPr>
            <a:xfrm>
              <a:off x="9326631" y="757110"/>
              <a:ext cx="1388393" cy="400110"/>
            </a:xfrm>
            <a:prstGeom prst="rect">
              <a:avLst/>
            </a:prstGeom>
          </p:spPr>
          <p:txBody>
            <a:bodyPr wrap="none">
              <a:spAutoFit/>
            </a:bodyPr>
            <a:lstStyle/>
            <a:p>
              <a:r>
                <a:rPr lang="en-IN" sz="2000" b="1" dirty="0">
                  <a:latin typeface="Rockwell Condensed" panose="02060603050405020104" pitchFamily="18" charset="0"/>
                </a:rPr>
                <a:t>Letterkenny</a:t>
              </a:r>
            </a:p>
          </p:txBody>
        </p:sp>
      </p:grpSp>
      <p:sp>
        <p:nvSpPr>
          <p:cNvPr id="9" name="Rectangle 8">
            <a:extLst>
              <a:ext uri="{FF2B5EF4-FFF2-40B4-BE49-F238E27FC236}">
                <a16:creationId xmlns:a16="http://schemas.microsoft.com/office/drawing/2014/main" id="{5802BC9C-DB24-465C-B40A-500E387D27E5}"/>
              </a:ext>
            </a:extLst>
          </p:cNvPr>
          <p:cNvSpPr/>
          <p:nvPr/>
        </p:nvSpPr>
        <p:spPr>
          <a:xfrm>
            <a:off x="488113" y="5935906"/>
            <a:ext cx="1430200" cy="363946"/>
          </a:xfrm>
          <a:prstGeom prst="rect">
            <a:avLst/>
          </a:prstGeom>
        </p:spPr>
        <p:txBody>
          <a:bodyPr wrap="none">
            <a:spAutoFit/>
          </a:bodyPr>
          <a:lstStyle/>
          <a:p>
            <a:r>
              <a:rPr lang="en-IN" b="1" dirty="0">
                <a:solidFill>
                  <a:schemeClr val="accent3"/>
                </a:solidFill>
                <a:latin typeface="helvetica neue"/>
              </a:rPr>
              <a:t>Need Help?</a:t>
            </a:r>
            <a:endParaRPr lang="en-IN" b="1" i="0" dirty="0">
              <a:solidFill>
                <a:schemeClr val="accent3"/>
              </a:solidFill>
              <a:effectLst/>
              <a:latin typeface="helvetica neue"/>
            </a:endParaRPr>
          </a:p>
        </p:txBody>
      </p:sp>
      <p:sp>
        <p:nvSpPr>
          <p:cNvPr id="10" name="TextBox 9">
            <a:extLst>
              <a:ext uri="{FF2B5EF4-FFF2-40B4-BE49-F238E27FC236}">
                <a16:creationId xmlns:a16="http://schemas.microsoft.com/office/drawing/2014/main" id="{21D4BAAC-5805-4DAD-9290-B21A18CED410}"/>
              </a:ext>
            </a:extLst>
          </p:cNvPr>
          <p:cNvSpPr txBox="1"/>
          <p:nvPr/>
        </p:nvSpPr>
        <p:spPr>
          <a:xfrm>
            <a:off x="1955548" y="5982072"/>
            <a:ext cx="8582685" cy="271613"/>
          </a:xfrm>
          <a:prstGeom prst="rect">
            <a:avLst/>
          </a:prstGeom>
          <a:noFill/>
        </p:spPr>
        <p:txBody>
          <a:bodyPr wrap="square" lIns="0" tIns="0" rIns="0" bIns="0" rtlCol="0">
            <a:spAutoFit/>
          </a:bodyPr>
          <a:lstStyle/>
          <a:p>
            <a:r>
              <a:rPr lang="en-GB" dirty="0"/>
              <a:t>Write us on </a:t>
            </a:r>
            <a:r>
              <a:rPr lang="en-GB" dirty="0">
                <a:hlinkClick r:id="rId4"/>
              </a:rPr>
              <a:t>lk-mug@outlook.com</a:t>
            </a:r>
            <a:r>
              <a:rPr lang="en-GB" dirty="0"/>
              <a:t> or talk to one of the organizers Nithin/Velin</a:t>
            </a:r>
            <a:endParaRPr lang="en-IN"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014082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6347F0-C986-49A2-8544-2D2813446047}"/>
              </a:ext>
            </a:extLst>
          </p:cNvPr>
          <p:cNvSpPr/>
          <p:nvPr/>
        </p:nvSpPr>
        <p:spPr>
          <a:xfrm>
            <a:off x="27990" y="27993"/>
            <a:ext cx="12126686" cy="6792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 name="Table 1">
            <a:extLst>
              <a:ext uri="{FF2B5EF4-FFF2-40B4-BE49-F238E27FC236}">
                <a16:creationId xmlns:a16="http://schemas.microsoft.com/office/drawing/2014/main" id="{AA329635-EA62-4F6F-87E3-922ADA22E92A}"/>
              </a:ext>
            </a:extLst>
          </p:cNvPr>
          <p:cNvGraphicFramePr>
            <a:graphicFrameLocks noGrp="1"/>
          </p:cNvGraphicFramePr>
          <p:nvPr>
            <p:extLst/>
          </p:nvPr>
        </p:nvGraphicFramePr>
        <p:xfrm>
          <a:off x="664690" y="1328662"/>
          <a:ext cx="10803060" cy="5058715"/>
        </p:xfrm>
        <a:graphic>
          <a:graphicData uri="http://schemas.openxmlformats.org/drawingml/2006/table">
            <a:tbl>
              <a:tblPr firstRow="1" firstCol="1" bandRow="1">
                <a:tableStyleId>{5C22544A-7EE6-4342-B048-85BDC9FD1C3A}</a:tableStyleId>
              </a:tblPr>
              <a:tblGrid>
                <a:gridCol w="2125571">
                  <a:extLst>
                    <a:ext uri="{9D8B030D-6E8A-4147-A177-3AD203B41FA5}">
                      <a16:colId xmlns:a16="http://schemas.microsoft.com/office/drawing/2014/main" val="3370319537"/>
                    </a:ext>
                  </a:extLst>
                </a:gridCol>
                <a:gridCol w="5538791">
                  <a:extLst>
                    <a:ext uri="{9D8B030D-6E8A-4147-A177-3AD203B41FA5}">
                      <a16:colId xmlns:a16="http://schemas.microsoft.com/office/drawing/2014/main" val="599537739"/>
                    </a:ext>
                  </a:extLst>
                </a:gridCol>
                <a:gridCol w="3138698">
                  <a:extLst>
                    <a:ext uri="{9D8B030D-6E8A-4147-A177-3AD203B41FA5}">
                      <a16:colId xmlns:a16="http://schemas.microsoft.com/office/drawing/2014/main" val="3724186262"/>
                    </a:ext>
                  </a:extLst>
                </a:gridCol>
              </a:tblGrid>
              <a:tr h="247679">
                <a:tc>
                  <a:txBody>
                    <a:bodyPr/>
                    <a:lstStyle/>
                    <a:p>
                      <a:pPr marL="0" marR="0">
                        <a:lnSpc>
                          <a:spcPct val="107000"/>
                        </a:lnSpc>
                        <a:spcBef>
                          <a:spcPts val="0"/>
                        </a:spcBef>
                        <a:spcAft>
                          <a:spcPts val="0"/>
                        </a:spcAft>
                      </a:pPr>
                      <a:r>
                        <a:rPr lang="en-US" sz="1600" dirty="0">
                          <a:effectLst/>
                        </a:rPr>
                        <a:t>Time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a:lnSpc>
                          <a:spcPct val="107000"/>
                        </a:lnSpc>
                        <a:spcBef>
                          <a:spcPts val="0"/>
                        </a:spcBef>
                        <a:spcAft>
                          <a:spcPts val="0"/>
                        </a:spcAft>
                      </a:pPr>
                      <a:r>
                        <a:rPr lang="en-US" sz="1600" dirty="0">
                          <a:effectLst/>
                        </a:rPr>
                        <a:t>Session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a:lnSpc>
                          <a:spcPct val="107000"/>
                        </a:lnSpc>
                        <a:spcBef>
                          <a:spcPts val="0"/>
                        </a:spcBef>
                        <a:spcAft>
                          <a:spcPts val="0"/>
                        </a:spcAft>
                      </a:pPr>
                      <a:r>
                        <a:rPr lang="en-US" sz="1600" dirty="0">
                          <a:effectLst/>
                        </a:rPr>
                        <a:t>Speaker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4226063413"/>
                  </a:ext>
                </a:extLst>
              </a:tr>
              <a:tr h="216759">
                <a:tc>
                  <a:txBody>
                    <a:bodyPr/>
                    <a:lstStyle/>
                    <a:p>
                      <a:pPr marL="0" marR="0">
                        <a:lnSpc>
                          <a:spcPct val="107000"/>
                        </a:lnSpc>
                        <a:spcBef>
                          <a:spcPts val="0"/>
                        </a:spcBef>
                        <a:spcAft>
                          <a:spcPts val="0"/>
                        </a:spcAft>
                      </a:pPr>
                      <a:r>
                        <a:rPr lang="en-US" sz="1400" dirty="0">
                          <a:effectLst/>
                        </a:rPr>
                        <a:t>9:00AM – 9:30AM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solidFill>
                  </a:tcPr>
                </a:tc>
                <a:tc>
                  <a:txBody>
                    <a:bodyPr/>
                    <a:lstStyle/>
                    <a:p>
                      <a:pPr marL="0" marR="0">
                        <a:lnSpc>
                          <a:spcPct val="107000"/>
                        </a:lnSpc>
                        <a:spcBef>
                          <a:spcPts val="0"/>
                        </a:spcBef>
                        <a:spcAft>
                          <a:spcPts val="0"/>
                        </a:spcAft>
                      </a:pPr>
                      <a:r>
                        <a:rPr lang="en-US" sz="1400" b="1" dirty="0">
                          <a:solidFill>
                            <a:schemeClr val="bg1"/>
                          </a:solidFill>
                          <a:effectLst/>
                        </a:rPr>
                        <a:t>Registration &amp; Networking Breakfast</a:t>
                      </a:r>
                      <a:endPar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320E"/>
                    </a:solidFill>
                  </a:tcPr>
                </a:tc>
                <a:tc>
                  <a:txBody>
                    <a:bodyPr/>
                    <a:lstStyle/>
                    <a:p>
                      <a:pPr marL="0" marR="0">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320E"/>
                    </a:solidFill>
                  </a:tcPr>
                </a:tc>
                <a:extLst>
                  <a:ext uri="{0D108BD9-81ED-4DB2-BD59-A6C34878D82A}">
                    <a16:rowId xmlns:a16="http://schemas.microsoft.com/office/drawing/2014/main" val="3247100686"/>
                  </a:ext>
                </a:extLst>
              </a:tr>
              <a:tr h="445009">
                <a:tc>
                  <a:txBody>
                    <a:bodyPr/>
                    <a:lstStyle/>
                    <a:p>
                      <a:pPr marL="0" marR="0">
                        <a:lnSpc>
                          <a:spcPct val="107000"/>
                        </a:lnSpc>
                        <a:spcBef>
                          <a:spcPts val="0"/>
                        </a:spcBef>
                        <a:spcAft>
                          <a:spcPts val="0"/>
                        </a:spcAft>
                      </a:pPr>
                      <a:r>
                        <a:rPr lang="en-US" sz="1400" dirty="0">
                          <a:effectLst/>
                        </a:rPr>
                        <a:t>9:30AM – 10:00AM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a:lnSpc>
                          <a:spcPct val="107000"/>
                        </a:lnSpc>
                        <a:spcBef>
                          <a:spcPts val="0"/>
                        </a:spcBef>
                        <a:spcAft>
                          <a:spcPts val="0"/>
                        </a:spcAft>
                      </a:pPr>
                      <a:r>
                        <a:rPr lang="en-US" sz="1400" b="1" dirty="0">
                          <a:effectLst/>
                        </a:rPr>
                        <a:t>Keynote  - </a:t>
                      </a:r>
                      <a:r>
                        <a:rPr lang="en-GB" sz="1400" b="1" dirty="0">
                          <a:effectLst/>
                        </a:rPr>
                        <a:t>The age of applied AI</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gn="l" defTabSz="914400" rtl="0" eaLnBrk="1" latinLnBrk="0" hangingPunct="1">
                        <a:lnSpc>
                          <a:spcPct val="107000"/>
                        </a:lnSpc>
                        <a:spcBef>
                          <a:spcPts val="0"/>
                        </a:spcBef>
                        <a:spcAft>
                          <a:spcPts val="0"/>
                        </a:spcAft>
                      </a:pPr>
                      <a:r>
                        <a:rPr lang="en-US" sz="1400" kern="1200" dirty="0">
                          <a:solidFill>
                            <a:schemeClr val="dk1"/>
                          </a:solidFill>
                          <a:effectLst/>
                          <a:latin typeface="+mn-lt"/>
                          <a:ea typeface="+mn-ea"/>
                          <a:cs typeface="+mn-cs"/>
                        </a:rPr>
                        <a:t>Global HQ</a:t>
                      </a: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081706020"/>
                  </a:ext>
                </a:extLst>
              </a:tr>
              <a:tr h="445009">
                <a:tc>
                  <a:txBody>
                    <a:bodyPr/>
                    <a:lstStyle/>
                    <a:p>
                      <a:pPr marL="0" marR="0">
                        <a:lnSpc>
                          <a:spcPct val="107000"/>
                        </a:lnSpc>
                        <a:spcBef>
                          <a:spcPts val="0"/>
                        </a:spcBef>
                        <a:spcAft>
                          <a:spcPts val="0"/>
                        </a:spcAft>
                      </a:pPr>
                      <a:r>
                        <a:rPr lang="en-US" sz="1400" dirty="0">
                          <a:effectLst/>
                        </a:rPr>
                        <a:t>10:00AM – 11:10AM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a:lnSpc>
                          <a:spcPct val="107000"/>
                        </a:lnSpc>
                        <a:spcBef>
                          <a:spcPts val="0"/>
                        </a:spcBef>
                        <a:spcAft>
                          <a:spcPts val="0"/>
                        </a:spcAft>
                      </a:pPr>
                      <a:r>
                        <a:rPr lang="en-US" sz="1400" b="1" dirty="0">
                          <a:effectLst/>
                        </a:rPr>
                        <a:t>Session 1: </a:t>
                      </a:r>
                      <a:r>
                        <a:rPr lang="en-US" sz="1400" dirty="0">
                          <a:effectLst/>
                        </a:rPr>
                        <a:t>Introduction to Azure Bot Service</a:t>
                      </a:r>
                    </a:p>
                    <a:p>
                      <a:pPr marL="0" marR="0" lvl="0" indent="0" algn="l" defTabSz="914400" rtl="0" eaLnBrk="1" fontAlgn="auto" latinLnBrk="0" hangingPunct="1">
                        <a:lnSpc>
                          <a:spcPct val="107000"/>
                        </a:lnSpc>
                        <a:spcBef>
                          <a:spcPts val="0"/>
                        </a:spcBef>
                        <a:spcAft>
                          <a:spcPts val="0"/>
                        </a:spcAft>
                        <a:buClrTx/>
                        <a:buSzTx/>
                        <a:buFontTx/>
                        <a:buNone/>
                        <a:tabLst/>
                        <a:defRPr/>
                      </a:pPr>
                      <a:r>
                        <a:rPr lang="en-IN" sz="1400" kern="1200" dirty="0">
                          <a:solidFill>
                            <a:schemeClr val="dk1"/>
                          </a:solidFill>
                          <a:effectLst/>
                          <a:latin typeface="+mn-lt"/>
                          <a:ea typeface="+mn-ea"/>
                          <a:cs typeface="+mn-cs"/>
                        </a:rPr>
                        <a:t>Principles of bot design, Design and control conversation flow</a:t>
                      </a:r>
                    </a:p>
                    <a:p>
                      <a:pPr marL="0" marR="0" lvl="0" indent="0" algn="l" defTabSz="914400" rtl="0" eaLnBrk="1" fontAlgn="auto" latinLnBrk="0" hangingPunct="1">
                        <a:lnSpc>
                          <a:spcPct val="107000"/>
                        </a:lnSpc>
                        <a:spcBef>
                          <a:spcPts val="0"/>
                        </a:spcBef>
                        <a:spcAft>
                          <a:spcPts val="0"/>
                        </a:spcAft>
                        <a:buClrTx/>
                        <a:buSzTx/>
                        <a:buFontTx/>
                        <a:buNone/>
                        <a:tabLst/>
                        <a:defRPr/>
                      </a:pPr>
                      <a:r>
                        <a:rPr lang="en-IN" sz="1400" kern="1200" dirty="0">
                          <a:solidFill>
                            <a:schemeClr val="dk1"/>
                          </a:solidFill>
                          <a:effectLst/>
                          <a:latin typeface="+mn-lt"/>
                          <a:ea typeface="+mn-ea"/>
                          <a:cs typeface="+mn-cs"/>
                        </a:rPr>
                        <a:t>Types of Bot Services </a:t>
                      </a:r>
                    </a:p>
                    <a:p>
                      <a:pPr marL="0" marR="0">
                        <a:lnSpc>
                          <a:spcPct val="107000"/>
                        </a:lnSpc>
                        <a:spcBef>
                          <a:spcPts val="0"/>
                        </a:spcBef>
                        <a:spcAft>
                          <a:spcPts val="0"/>
                        </a:spcAft>
                      </a:pPr>
                      <a:r>
                        <a:rPr lang="en-US" sz="1400" b="1" dirty="0">
                          <a:effectLst/>
                        </a:rPr>
                        <a:t>Demos </a:t>
                      </a:r>
                      <a:endParaRPr lang="en-US" sz="1400" dirty="0">
                        <a:effectLst/>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gn="l" defTabSz="914400" rtl="0" eaLnBrk="1" latinLnBrk="0" hangingPunct="1">
                        <a:lnSpc>
                          <a:spcPct val="107000"/>
                        </a:lnSpc>
                        <a:spcBef>
                          <a:spcPts val="0"/>
                        </a:spcBef>
                        <a:spcAft>
                          <a:spcPts val="0"/>
                        </a:spcAft>
                      </a:pPr>
                      <a:r>
                        <a:rPr lang="en-US" sz="1400" kern="1200" dirty="0">
                          <a:solidFill>
                            <a:schemeClr val="dk1"/>
                          </a:solidFill>
                          <a:effectLst/>
                          <a:latin typeface="+mn-lt"/>
                          <a:ea typeface="+mn-ea"/>
                          <a:cs typeface="+mn-cs"/>
                        </a:rPr>
                        <a:t>Richard Fisher</a:t>
                      </a:r>
                    </a:p>
                    <a:p>
                      <a:pPr marL="0" marR="0" algn="l" defTabSz="914400" rtl="0" eaLnBrk="1" latinLnBrk="0" hangingPunct="1">
                        <a:lnSpc>
                          <a:spcPct val="107000"/>
                        </a:lnSpc>
                        <a:spcBef>
                          <a:spcPts val="0"/>
                        </a:spcBef>
                        <a:spcAft>
                          <a:spcPts val="0"/>
                        </a:spcAft>
                      </a:pPr>
                      <a:r>
                        <a:rPr lang="en-US" sz="1200" kern="1200" dirty="0">
                          <a:solidFill>
                            <a:schemeClr val="tx1">
                              <a:lumMod val="65000"/>
                              <a:lumOff val="35000"/>
                            </a:schemeClr>
                          </a:solidFill>
                          <a:effectLst/>
                          <a:latin typeface="Calibri" panose="020F0502020204030204" pitchFamily="34" charset="0"/>
                          <a:ea typeface="+mn-ea"/>
                          <a:cs typeface="Times New Roman" panose="02020603050405020304" pitchFamily="18" charset="0"/>
                        </a:rPr>
                        <a:t>Solution Architect, Pramerica</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400" dirty="0">
                          <a:effectLst/>
                        </a:rPr>
                        <a:t>Owen Lyons</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solidFill>
                            <a:schemeClr val="tx1">
                              <a:lumMod val="65000"/>
                              <a:lumOff val="35000"/>
                            </a:schemeClr>
                          </a:solidFill>
                          <a:effectLst/>
                          <a:latin typeface="Calibri" panose="020F0502020204030204" pitchFamily="34" charset="0"/>
                          <a:ea typeface="+mn-ea"/>
                          <a:cs typeface="Times New Roman" panose="02020603050405020304" pitchFamily="18" charset="0"/>
                        </a:rPr>
                        <a:t>Developer, Pramerica</a:t>
                      </a: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639483222"/>
                  </a:ext>
                </a:extLst>
              </a:tr>
              <a:tr h="264480">
                <a:tc>
                  <a:txBody>
                    <a:bodyPr/>
                    <a:lstStyle/>
                    <a:p>
                      <a:pPr marL="0" marR="0">
                        <a:lnSpc>
                          <a:spcPct val="107000"/>
                        </a:lnSpc>
                        <a:spcBef>
                          <a:spcPts val="0"/>
                        </a:spcBef>
                        <a:spcAft>
                          <a:spcPts val="0"/>
                        </a:spcAft>
                      </a:pPr>
                      <a:r>
                        <a:rPr lang="en-US" sz="1400" dirty="0">
                          <a:effectLst/>
                        </a:rPr>
                        <a:t>11:00AM -- 11:15AM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solidFill>
                  </a:tcPr>
                </a:tc>
                <a:tc>
                  <a:txBody>
                    <a:bodyPr/>
                    <a:lstStyle/>
                    <a:p>
                      <a:pPr marL="0" marR="0">
                        <a:lnSpc>
                          <a:spcPct val="107000"/>
                        </a:lnSpc>
                        <a:spcBef>
                          <a:spcPts val="0"/>
                        </a:spcBef>
                        <a:spcAft>
                          <a:spcPts val="0"/>
                        </a:spcAft>
                      </a:pPr>
                      <a:r>
                        <a:rPr lang="en-US" sz="1400" b="1" dirty="0">
                          <a:solidFill>
                            <a:schemeClr val="bg1"/>
                          </a:solidFill>
                          <a:effectLst/>
                        </a:rPr>
                        <a:t>Break </a:t>
                      </a:r>
                      <a:endPar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320E"/>
                    </a:solidFill>
                  </a:tcPr>
                </a:tc>
                <a:tc>
                  <a:txBody>
                    <a:bodyPr/>
                    <a:lstStyle/>
                    <a:p>
                      <a:pPr marL="0" marR="0">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320E"/>
                    </a:solidFill>
                  </a:tcPr>
                </a:tc>
                <a:extLst>
                  <a:ext uri="{0D108BD9-81ED-4DB2-BD59-A6C34878D82A}">
                    <a16:rowId xmlns:a16="http://schemas.microsoft.com/office/drawing/2014/main" val="1313290591"/>
                  </a:ext>
                </a:extLst>
              </a:tr>
              <a:tr h="560300">
                <a:tc>
                  <a:txBody>
                    <a:bodyPr/>
                    <a:lstStyle/>
                    <a:p>
                      <a:pPr marL="0" marR="0">
                        <a:lnSpc>
                          <a:spcPct val="107000"/>
                        </a:lnSpc>
                        <a:spcBef>
                          <a:spcPts val="0"/>
                        </a:spcBef>
                        <a:spcAft>
                          <a:spcPts val="0"/>
                        </a:spcAft>
                      </a:pPr>
                      <a:r>
                        <a:rPr lang="en-US" sz="1400" dirty="0">
                          <a:effectLst/>
                        </a:rPr>
                        <a:t>11:15AM – 12:15PM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a:lnSpc>
                          <a:spcPct val="107000"/>
                        </a:lnSpc>
                        <a:spcBef>
                          <a:spcPts val="0"/>
                        </a:spcBef>
                        <a:spcAft>
                          <a:spcPts val="0"/>
                        </a:spcAft>
                      </a:pPr>
                      <a:r>
                        <a:rPr lang="en-US" sz="1400" b="1" dirty="0">
                          <a:effectLst/>
                        </a:rPr>
                        <a:t>Session 2: </a:t>
                      </a:r>
                      <a:r>
                        <a:rPr lang="en-US" sz="1400" dirty="0">
                          <a:effectLst/>
                        </a:rPr>
                        <a:t>Introduction to Cognitive Services</a:t>
                      </a:r>
                    </a:p>
                    <a:p>
                      <a:pPr marL="0" marR="0">
                        <a:lnSpc>
                          <a:spcPct val="107000"/>
                        </a:lnSpc>
                        <a:spcBef>
                          <a:spcPts val="0"/>
                        </a:spcBef>
                        <a:spcAft>
                          <a:spcPts val="0"/>
                        </a:spcAft>
                      </a:pPr>
                      <a:r>
                        <a:rPr lang="en-US" sz="1400" dirty="0">
                          <a:effectLst/>
                        </a:rPr>
                        <a:t>Vision, Knowledge, Language, Speech and Search.</a:t>
                      </a:r>
                    </a:p>
                    <a:p>
                      <a:pPr marL="0" marR="0">
                        <a:lnSpc>
                          <a:spcPct val="107000"/>
                        </a:lnSpc>
                        <a:spcBef>
                          <a:spcPts val="0"/>
                        </a:spcBef>
                        <a:spcAft>
                          <a:spcPts val="0"/>
                        </a:spcAft>
                      </a:pPr>
                      <a:r>
                        <a:rPr lang="en-US" sz="1400" b="1" dirty="0">
                          <a:effectLst/>
                        </a:rPr>
                        <a:t>Demos </a:t>
                      </a:r>
                      <a:endParaRPr lang="en-US" sz="1400" dirty="0">
                        <a:effectLst/>
                      </a:endParaRPr>
                    </a:p>
                    <a:p>
                      <a:pPr marL="0" marR="0">
                        <a:lnSpc>
                          <a:spcPct val="107000"/>
                        </a:lnSpc>
                        <a:spcBef>
                          <a:spcPts val="0"/>
                        </a:spcBef>
                        <a:spcAft>
                          <a:spcPts val="0"/>
                        </a:spcAft>
                      </a:pPr>
                      <a:r>
                        <a:rPr lang="en-US" sz="1400" dirty="0">
                          <a:effectLst/>
                        </a:rPr>
                        <a:t>Introduction to AI School</a:t>
                      </a: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nSpc>
                          <a:spcPct val="107000"/>
                        </a:lnSpc>
                        <a:spcBef>
                          <a:spcPts val="0"/>
                        </a:spcBef>
                        <a:spcAft>
                          <a:spcPts val="0"/>
                        </a:spcAft>
                      </a:pPr>
                      <a:r>
                        <a:rPr lang="en-US" sz="1400" dirty="0">
                          <a:effectLst/>
                        </a:rPr>
                        <a:t>Nithin Mohan T K</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Senior Specialist, Pramerica</a:t>
                      </a:r>
                      <a:endParaRPr lang="en-US" sz="12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US" sz="1400" kern="1200" dirty="0">
                          <a:solidFill>
                            <a:schemeClr val="dk1"/>
                          </a:solidFill>
                          <a:effectLst/>
                          <a:latin typeface="+mn-lt"/>
                          <a:ea typeface="+mn-ea"/>
                          <a:cs typeface="+mn-cs"/>
                        </a:rPr>
                        <a:t>Velin Georgiev</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solidFill>
                            <a:schemeClr val="tx1">
                              <a:lumMod val="65000"/>
                              <a:lumOff val="35000"/>
                            </a:schemeClr>
                          </a:solidFill>
                          <a:effectLst/>
                          <a:latin typeface="Calibri" panose="020F0502020204030204" pitchFamily="34" charset="0"/>
                          <a:ea typeface="+mn-ea"/>
                          <a:cs typeface="Times New Roman" panose="02020603050405020304" pitchFamily="18" charset="0"/>
                        </a:rPr>
                        <a:t>Microsoft MVP,  Tech Architect - Pramerica</a:t>
                      </a: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501460666"/>
                  </a:ext>
                </a:extLst>
              </a:tr>
              <a:tr h="216759">
                <a:tc>
                  <a:txBody>
                    <a:bodyPr/>
                    <a:lstStyle/>
                    <a:p>
                      <a:pPr marL="0" marR="0">
                        <a:lnSpc>
                          <a:spcPct val="107000"/>
                        </a:lnSpc>
                        <a:spcBef>
                          <a:spcPts val="0"/>
                        </a:spcBef>
                        <a:spcAft>
                          <a:spcPts val="0"/>
                        </a:spcAft>
                      </a:pPr>
                      <a:r>
                        <a:rPr lang="en-US" sz="1400" b="1" dirty="0">
                          <a:solidFill>
                            <a:schemeClr val="bg1"/>
                          </a:solidFill>
                          <a:effectLst/>
                        </a:rPr>
                        <a:t>12:15PM – 1:00 PM</a:t>
                      </a:r>
                      <a:endPar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solidFill>
                  </a:tcPr>
                </a:tc>
                <a:tc>
                  <a:txBody>
                    <a:bodyPr/>
                    <a:lstStyle/>
                    <a:p>
                      <a:pPr marL="0" marR="0">
                        <a:lnSpc>
                          <a:spcPct val="107000"/>
                        </a:lnSpc>
                        <a:spcBef>
                          <a:spcPts val="0"/>
                        </a:spcBef>
                        <a:spcAft>
                          <a:spcPts val="0"/>
                        </a:spcAft>
                      </a:pPr>
                      <a:r>
                        <a:rPr lang="en-US" sz="1400" b="1" dirty="0">
                          <a:solidFill>
                            <a:schemeClr val="bg1"/>
                          </a:solidFill>
                          <a:effectLst/>
                        </a:rPr>
                        <a:t>Lunch Break + Networking</a:t>
                      </a:r>
                      <a:endPar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320E"/>
                    </a:solidFill>
                  </a:tcPr>
                </a:tc>
                <a:tc>
                  <a:txBody>
                    <a:bodyPr/>
                    <a:lstStyle/>
                    <a:p>
                      <a:pPr marL="0" marR="0">
                        <a:lnSpc>
                          <a:spcPct val="107000"/>
                        </a:lnSpc>
                        <a:spcBef>
                          <a:spcPts val="0"/>
                        </a:spcBef>
                        <a:spcAft>
                          <a:spcPts val="0"/>
                        </a:spcAft>
                      </a:pPr>
                      <a:r>
                        <a:rPr lang="en-US" sz="1400" b="1" dirty="0">
                          <a:solidFill>
                            <a:schemeClr val="bg1"/>
                          </a:solidFill>
                          <a:effectLst/>
                        </a:rPr>
                        <a:t> </a:t>
                      </a:r>
                      <a:endPar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320E"/>
                    </a:solidFill>
                  </a:tcPr>
                </a:tc>
                <a:extLst>
                  <a:ext uri="{0D108BD9-81ED-4DB2-BD59-A6C34878D82A}">
                    <a16:rowId xmlns:a16="http://schemas.microsoft.com/office/drawing/2014/main" val="3044799765"/>
                  </a:ext>
                </a:extLst>
              </a:tr>
              <a:tr h="415295">
                <a:tc>
                  <a:txBody>
                    <a:bodyPr/>
                    <a:lstStyle/>
                    <a:p>
                      <a:pPr marL="0" marR="0">
                        <a:lnSpc>
                          <a:spcPct val="107000"/>
                        </a:lnSpc>
                        <a:spcBef>
                          <a:spcPts val="0"/>
                        </a:spcBef>
                        <a:spcAft>
                          <a:spcPts val="0"/>
                        </a:spcAft>
                      </a:pPr>
                      <a:r>
                        <a:rPr lang="en-US" sz="1400" dirty="0">
                          <a:effectLst/>
                        </a:rPr>
                        <a:t>1:00PM – 2:00PM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a:lnSpc>
                          <a:spcPct val="107000"/>
                        </a:lnSpc>
                        <a:spcBef>
                          <a:spcPts val="0"/>
                        </a:spcBef>
                        <a:spcAft>
                          <a:spcPts val="0"/>
                        </a:spcAft>
                      </a:pPr>
                      <a:r>
                        <a:rPr lang="en-US" sz="1400" b="1" kern="1200" dirty="0">
                          <a:solidFill>
                            <a:schemeClr val="dk1"/>
                          </a:solidFill>
                          <a:effectLst/>
                          <a:latin typeface="+mn-lt"/>
                          <a:ea typeface="+mn-ea"/>
                          <a:cs typeface="+mn-cs"/>
                        </a:rPr>
                        <a:t>Session 3: </a:t>
                      </a:r>
                      <a:r>
                        <a:rPr lang="en-US" sz="1400" dirty="0">
                          <a:effectLst/>
                          <a:latin typeface="Calibri" panose="020F0502020204030204" pitchFamily="34" charset="0"/>
                          <a:ea typeface="Calibri" panose="020F0502020204030204" pitchFamily="34" charset="0"/>
                          <a:cs typeface="Times New Roman" panose="02020603050405020304" pitchFamily="18" charset="0"/>
                        </a:rPr>
                        <a:t>Introduction to Machine Learning and Azure Auto ML</a:t>
                      </a: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kern="1200" dirty="0">
                          <a:solidFill>
                            <a:schemeClr val="dk1"/>
                          </a:solidFill>
                          <a:effectLst/>
                          <a:latin typeface="+mn-lt"/>
                          <a:ea typeface="+mn-ea"/>
                          <a:cs typeface="+mn-cs"/>
                        </a:rPr>
                        <a:t>Joon Du Rant </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2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Solution Architect, Pramerica</a:t>
                      </a: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583221690"/>
                  </a:ext>
                </a:extLst>
              </a:tr>
              <a:tr h="415295">
                <a:tc>
                  <a:txBody>
                    <a:bodyPr/>
                    <a:lstStyle/>
                    <a:p>
                      <a:pPr marL="0" marR="0">
                        <a:lnSpc>
                          <a:spcPct val="107000"/>
                        </a:lnSpc>
                        <a:spcBef>
                          <a:spcPts val="0"/>
                        </a:spcBef>
                        <a:spcAft>
                          <a:spcPts val="0"/>
                        </a:spcAft>
                      </a:pPr>
                      <a:r>
                        <a:rPr lang="en-US" sz="1400" dirty="0">
                          <a:effectLst/>
                        </a:rPr>
                        <a:t>2:00PM – 3:30PM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a:lnSpc>
                          <a:spcPct val="107000"/>
                        </a:lnSpc>
                        <a:spcBef>
                          <a:spcPts val="0"/>
                        </a:spcBef>
                        <a:spcAft>
                          <a:spcPts val="0"/>
                        </a:spcAft>
                      </a:pPr>
                      <a:r>
                        <a:rPr lang="en-US" sz="1400" b="1" dirty="0">
                          <a:effectLst/>
                        </a:rPr>
                        <a:t>Workshop  </a:t>
                      </a:r>
                      <a:r>
                        <a:rPr lang="en-US" sz="1400" dirty="0">
                          <a:effectLst/>
                        </a:rPr>
                        <a:t>– Hands On Labs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nSpc>
                          <a:spcPct val="107000"/>
                        </a:lnSpc>
                        <a:spcBef>
                          <a:spcPts val="0"/>
                        </a:spcBef>
                        <a:spcAft>
                          <a:spcPts val="0"/>
                        </a:spcAft>
                      </a:pPr>
                      <a:endParaRPr lang="en-US" sz="1400" dirty="0">
                        <a:effectLst/>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397287806"/>
                  </a:ext>
                </a:extLst>
              </a:tr>
              <a:tr h="216759">
                <a:tc>
                  <a:txBody>
                    <a:bodyPr/>
                    <a:lstStyle/>
                    <a:p>
                      <a:pPr marL="0" marR="0">
                        <a:lnSpc>
                          <a:spcPct val="107000"/>
                        </a:lnSpc>
                        <a:spcBef>
                          <a:spcPts val="0"/>
                        </a:spcBef>
                        <a:spcAft>
                          <a:spcPts val="0"/>
                        </a:spcAft>
                      </a:pPr>
                      <a:r>
                        <a:rPr lang="en-US" sz="1400" b="1" dirty="0">
                          <a:solidFill>
                            <a:schemeClr val="bg1"/>
                          </a:solidFill>
                          <a:effectLst/>
                        </a:rPr>
                        <a:t>3:30PM - 3:45PM</a:t>
                      </a:r>
                      <a:endPar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solidFill>
                  </a:tcPr>
                </a:tc>
                <a:tc>
                  <a:txBody>
                    <a:bodyPr/>
                    <a:lstStyle/>
                    <a:p>
                      <a:pPr marL="0" marR="0">
                        <a:lnSpc>
                          <a:spcPct val="107000"/>
                        </a:lnSpc>
                        <a:spcBef>
                          <a:spcPts val="0"/>
                        </a:spcBef>
                        <a:spcAft>
                          <a:spcPts val="0"/>
                        </a:spcAft>
                      </a:pPr>
                      <a:r>
                        <a:rPr lang="en-US" sz="1400" b="1" dirty="0">
                          <a:solidFill>
                            <a:schemeClr val="bg1"/>
                          </a:solidFill>
                          <a:effectLst/>
                        </a:rPr>
                        <a:t>Break</a:t>
                      </a:r>
                      <a:endPar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320E"/>
                    </a:solidFill>
                  </a:tcPr>
                </a:tc>
                <a:tc>
                  <a:txBody>
                    <a:bodyPr/>
                    <a:lstStyle/>
                    <a:p>
                      <a:pPr marL="0" marR="0">
                        <a:lnSpc>
                          <a:spcPct val="107000"/>
                        </a:lnSpc>
                        <a:spcBef>
                          <a:spcPts val="0"/>
                        </a:spcBef>
                        <a:spcAft>
                          <a:spcPts val="0"/>
                        </a:spcAft>
                      </a:pPr>
                      <a:r>
                        <a:rPr lang="en-US" sz="1400" b="1" dirty="0">
                          <a:solidFill>
                            <a:schemeClr val="bg1"/>
                          </a:solidFill>
                          <a:effectLst/>
                        </a:rPr>
                        <a:t> </a:t>
                      </a:r>
                      <a:endPar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320E"/>
                    </a:solidFill>
                  </a:tcPr>
                </a:tc>
                <a:extLst>
                  <a:ext uri="{0D108BD9-81ED-4DB2-BD59-A6C34878D82A}">
                    <a16:rowId xmlns:a16="http://schemas.microsoft.com/office/drawing/2014/main" val="2718839915"/>
                  </a:ext>
                </a:extLst>
              </a:tr>
              <a:tr h="610975">
                <a:tc>
                  <a:txBody>
                    <a:bodyPr/>
                    <a:lstStyle/>
                    <a:p>
                      <a:pPr marL="0" marR="0">
                        <a:lnSpc>
                          <a:spcPct val="107000"/>
                        </a:lnSpc>
                        <a:spcBef>
                          <a:spcPts val="0"/>
                        </a:spcBef>
                        <a:spcAft>
                          <a:spcPts val="0"/>
                        </a:spcAft>
                      </a:pPr>
                      <a:r>
                        <a:rPr lang="en-US" sz="1400" dirty="0">
                          <a:effectLst/>
                        </a:rPr>
                        <a:t>3:45PM – 5:00PM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a:lnSpc>
                          <a:spcPct val="107000"/>
                        </a:lnSpc>
                        <a:spcBef>
                          <a:spcPts val="0"/>
                        </a:spcBef>
                        <a:spcAft>
                          <a:spcPts val="0"/>
                        </a:spcAft>
                      </a:pPr>
                      <a:r>
                        <a:rPr lang="en-US" sz="1400" b="1" dirty="0">
                          <a:effectLst/>
                        </a:rPr>
                        <a:t>Workshop Contd </a:t>
                      </a:r>
                      <a:r>
                        <a:rPr lang="en-US" sz="1400" dirty="0">
                          <a:effectLst/>
                        </a:rPr>
                        <a:t>– Hands On Labs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nSpc>
                          <a:spcPct val="107000"/>
                        </a:lnSpc>
                        <a:spcBef>
                          <a:spcPts val="0"/>
                        </a:spcBef>
                        <a:spcAft>
                          <a:spcPts val="0"/>
                        </a:spcAft>
                      </a:pPr>
                      <a:endParaRPr lang="en-US" sz="1400" dirty="0">
                        <a:effectLst/>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18206596"/>
                  </a:ext>
                </a:extLst>
              </a:tr>
              <a:tr h="216759">
                <a:tc>
                  <a:txBody>
                    <a:bodyPr/>
                    <a:lstStyle/>
                    <a:p>
                      <a:pPr marL="0" marR="0">
                        <a:lnSpc>
                          <a:spcPct val="107000"/>
                        </a:lnSpc>
                        <a:spcBef>
                          <a:spcPts val="0"/>
                        </a:spcBef>
                        <a:spcAft>
                          <a:spcPts val="0"/>
                        </a:spcAft>
                      </a:pPr>
                      <a:r>
                        <a:rPr lang="en-US" sz="1400" dirty="0">
                          <a:effectLst/>
                        </a:rPr>
                        <a:t>5:00PM – 5:45PM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a:lnSpc>
                          <a:spcPct val="107000"/>
                        </a:lnSpc>
                        <a:spcBef>
                          <a:spcPts val="0"/>
                        </a:spcBef>
                        <a:spcAft>
                          <a:spcPts val="0"/>
                        </a:spcAft>
                      </a:pPr>
                      <a:r>
                        <a:rPr lang="en-US" sz="1400" dirty="0">
                          <a:effectLst/>
                        </a:rPr>
                        <a:t>Q&amp;A’s, Closing Note and Swag time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nSpc>
                          <a:spcPct val="107000"/>
                        </a:lnSpc>
                        <a:spcBef>
                          <a:spcPts val="0"/>
                        </a:spcBef>
                        <a:spcAft>
                          <a:spcPts val="0"/>
                        </a:spcAft>
                      </a:pPr>
                      <a:r>
                        <a:rPr lang="en-US" sz="1400" dirty="0">
                          <a:effectLst/>
                        </a:rPr>
                        <a:t>Richard Fisher</a:t>
                      </a:r>
                    </a:p>
                  </a:txBody>
                  <a:tcPr marL="68570" marR="6857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105811326"/>
                  </a:ext>
                </a:extLst>
              </a:tr>
            </a:tbl>
          </a:graphicData>
        </a:graphic>
      </p:graphicFrame>
      <p:sp>
        <p:nvSpPr>
          <p:cNvPr id="5" name="TextBox 4">
            <a:extLst>
              <a:ext uri="{FF2B5EF4-FFF2-40B4-BE49-F238E27FC236}">
                <a16:creationId xmlns:a16="http://schemas.microsoft.com/office/drawing/2014/main" id="{80D96CFD-02F4-4804-AD19-035240162F8E}"/>
              </a:ext>
            </a:extLst>
          </p:cNvPr>
          <p:cNvSpPr txBox="1"/>
          <p:nvPr/>
        </p:nvSpPr>
        <p:spPr>
          <a:xfrm>
            <a:off x="6271986" y="870971"/>
            <a:ext cx="5397103" cy="367477"/>
          </a:xfrm>
          <a:prstGeom prst="rect">
            <a:avLst/>
          </a:prstGeom>
          <a:noFill/>
        </p:spPr>
        <p:txBody>
          <a:bodyPr wrap="square" rtlCol="0">
            <a:spAutoFit/>
          </a:bodyPr>
          <a:lstStyle/>
          <a:p>
            <a:r>
              <a:rPr lang="en-IN" sz="1600" dirty="0">
                <a:latin typeface="Leelawadee" panose="020B0502040204020203" pitchFamily="34" charset="-34"/>
                <a:cs typeface="Leelawadee" panose="020B0502040204020203" pitchFamily="34" charset="-34"/>
              </a:rPr>
              <a:t>Date:  </a:t>
            </a:r>
            <a:r>
              <a:rPr lang="en-IN" b="1" dirty="0">
                <a:latin typeface="Leelawadee" panose="020B0502040204020203" pitchFamily="34" charset="-34"/>
                <a:cs typeface="Leelawadee" panose="020B0502040204020203" pitchFamily="34" charset="-34"/>
              </a:rPr>
              <a:t>Saturday, 15</a:t>
            </a:r>
            <a:r>
              <a:rPr lang="en-IN" b="1" baseline="30000" dirty="0">
                <a:latin typeface="Leelawadee" panose="020B0502040204020203" pitchFamily="34" charset="-34"/>
                <a:cs typeface="Leelawadee" panose="020B0502040204020203" pitchFamily="34" charset="-34"/>
              </a:rPr>
              <a:t>th</a:t>
            </a:r>
            <a:r>
              <a:rPr lang="en-IN" b="1" dirty="0">
                <a:latin typeface="Leelawadee" panose="020B0502040204020203" pitchFamily="34" charset="-34"/>
                <a:cs typeface="Leelawadee" panose="020B0502040204020203" pitchFamily="34" charset="-34"/>
              </a:rPr>
              <a:t> Dec   </a:t>
            </a:r>
            <a:r>
              <a:rPr lang="en-IN" sz="1600" dirty="0">
                <a:latin typeface="Leelawadee" panose="020B0502040204020203" pitchFamily="34" charset="-34"/>
                <a:cs typeface="Leelawadee" panose="020B0502040204020203" pitchFamily="34" charset="-34"/>
              </a:rPr>
              <a:t>Time: </a:t>
            </a:r>
            <a:r>
              <a:rPr lang="en-IN" b="1" dirty="0">
                <a:latin typeface="Leelawadee" panose="020B0502040204020203" pitchFamily="34" charset="-34"/>
                <a:cs typeface="Leelawadee" panose="020B0502040204020203" pitchFamily="34" charset="-34"/>
              </a:rPr>
              <a:t>9:00AM – 5:30PM</a:t>
            </a:r>
          </a:p>
        </p:txBody>
      </p:sp>
      <p:sp>
        <p:nvSpPr>
          <p:cNvPr id="6" name="TextBox 5">
            <a:extLst>
              <a:ext uri="{FF2B5EF4-FFF2-40B4-BE49-F238E27FC236}">
                <a16:creationId xmlns:a16="http://schemas.microsoft.com/office/drawing/2014/main" id="{BFEE5F12-D4BB-4B8E-816E-61C626CEBF12}"/>
              </a:ext>
            </a:extLst>
          </p:cNvPr>
          <p:cNvSpPr txBox="1"/>
          <p:nvPr/>
        </p:nvSpPr>
        <p:spPr>
          <a:xfrm>
            <a:off x="602626" y="915177"/>
            <a:ext cx="2349242" cy="374793"/>
          </a:xfrm>
          <a:prstGeom prst="rect">
            <a:avLst/>
          </a:prstGeom>
          <a:noFill/>
        </p:spPr>
        <p:txBody>
          <a:bodyPr wrap="square" rtlCol="0">
            <a:spAutoFit/>
          </a:bodyPr>
          <a:lstStyle/>
          <a:p>
            <a:r>
              <a:rPr lang="en-US" b="1" dirty="0">
                <a:latin typeface="Leelawadee" panose="020B0502040204020203" pitchFamily="34" charset="-34"/>
                <a:cs typeface="Leelawadee" panose="020B0502040204020203" pitchFamily="34" charset="-34"/>
              </a:rPr>
              <a:t>Agenda:</a:t>
            </a:r>
          </a:p>
        </p:txBody>
      </p:sp>
      <p:pic>
        <p:nvPicPr>
          <p:cNvPr id="7" name="Picture 2" descr="Office Development">
            <a:extLst>
              <a:ext uri="{FF2B5EF4-FFF2-40B4-BE49-F238E27FC236}">
                <a16:creationId xmlns:a16="http://schemas.microsoft.com/office/drawing/2014/main" id="{7D13B51C-CAEA-487F-A574-2F3867620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7398" y="193183"/>
            <a:ext cx="1466449" cy="59165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7A23193-5C30-4E90-9F7C-83511E12F4AA}"/>
              </a:ext>
            </a:extLst>
          </p:cNvPr>
          <p:cNvSpPr txBox="1">
            <a:spLocks/>
          </p:cNvSpPr>
          <p:nvPr/>
        </p:nvSpPr>
        <p:spPr>
          <a:xfrm>
            <a:off x="2654759" y="593631"/>
            <a:ext cx="2649147" cy="501875"/>
          </a:xfrm>
          <a:prstGeom prst="rect">
            <a:avLst/>
          </a:prstGeom>
          <a:noFill/>
        </p:spPr>
        <p:txBody>
          <a:bodyPr vert="horz" lIns="0" tIns="91427" rIns="146284" bIns="91427" rtlCol="0" anchor="t" anchorCtr="0">
            <a:normAutofit lnSpcReduction="10000"/>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400" b="1" dirty="0">
                <a:latin typeface="+mn-lt"/>
              </a:rPr>
              <a:t>Letterkenny</a:t>
            </a:r>
          </a:p>
        </p:txBody>
      </p:sp>
      <p:pic>
        <p:nvPicPr>
          <p:cNvPr id="9" name="Picture 6" descr="Global  AI  Bootcamp">
            <a:extLst>
              <a:ext uri="{FF2B5EF4-FFF2-40B4-BE49-F238E27FC236}">
                <a16:creationId xmlns:a16="http://schemas.microsoft.com/office/drawing/2014/main" id="{D5E8DF1D-F921-4E64-BA11-F24F5D7883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356" y="193183"/>
            <a:ext cx="3887184" cy="48589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C184641-0831-4310-BEEA-21C914D0F401}"/>
              </a:ext>
            </a:extLst>
          </p:cNvPr>
          <p:cNvSpPr txBox="1"/>
          <p:nvPr/>
        </p:nvSpPr>
        <p:spPr>
          <a:xfrm>
            <a:off x="584849" y="6375312"/>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1" name="Rectangle 10">
            <a:extLst>
              <a:ext uri="{FF2B5EF4-FFF2-40B4-BE49-F238E27FC236}">
                <a16:creationId xmlns:a16="http://schemas.microsoft.com/office/drawing/2014/main" id="{0FAA2829-C70E-49BA-B0FC-44366E63ED32}"/>
              </a:ext>
            </a:extLst>
          </p:cNvPr>
          <p:cNvSpPr/>
          <p:nvPr/>
        </p:nvSpPr>
        <p:spPr>
          <a:xfrm>
            <a:off x="9476749" y="6349019"/>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9000418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ifi">
            <a:extLst>
              <a:ext uri="{FF2B5EF4-FFF2-40B4-BE49-F238E27FC236}">
                <a16:creationId xmlns:a16="http://schemas.microsoft.com/office/drawing/2014/main" id="{D1BEBAF0-7864-40C1-A7A0-4CCE9EEC7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870" y="2192966"/>
            <a:ext cx="2495550" cy="18383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361A81D-6912-495B-B22F-9892C9E85E3A}"/>
              </a:ext>
            </a:extLst>
          </p:cNvPr>
          <p:cNvSpPr txBox="1"/>
          <p:nvPr/>
        </p:nvSpPr>
        <p:spPr>
          <a:xfrm>
            <a:off x="4870764" y="2018602"/>
            <a:ext cx="6382693" cy="2462213"/>
          </a:xfrm>
          <a:prstGeom prst="rect">
            <a:avLst/>
          </a:prstGeom>
          <a:noFill/>
        </p:spPr>
        <p:txBody>
          <a:bodyPr wrap="square" lIns="0" tIns="0" rIns="0" bIns="0" rtlCol="0">
            <a:spAutoFit/>
          </a:bodyPr>
          <a:lstStyle/>
          <a:p>
            <a:pPr algn="l"/>
            <a:r>
              <a:rPr lang="en-IN" sz="4000" dirty="0">
                <a:gradFill>
                  <a:gsLst>
                    <a:gs pos="2917">
                      <a:schemeClr val="tx1"/>
                    </a:gs>
                    <a:gs pos="30000">
                      <a:schemeClr val="tx1"/>
                    </a:gs>
                  </a:gsLst>
                  <a:lin ang="5400000" scaled="0"/>
                </a:gradFill>
              </a:rPr>
              <a:t>WiFi Access Point: </a:t>
            </a:r>
            <a:r>
              <a:rPr lang="en-IN" sz="4000" b="1" dirty="0">
                <a:solidFill>
                  <a:schemeClr val="accent3"/>
                </a:solidFill>
              </a:rPr>
              <a:t>Bootcamp</a:t>
            </a:r>
          </a:p>
          <a:p>
            <a:pPr algn="l"/>
            <a:r>
              <a:rPr lang="en-IN" sz="4000" dirty="0">
                <a:gradFill>
                  <a:gsLst>
                    <a:gs pos="2917">
                      <a:schemeClr val="tx1"/>
                    </a:gs>
                    <a:gs pos="30000">
                      <a:schemeClr val="tx1"/>
                    </a:gs>
                  </a:gsLst>
                  <a:lin ang="5400000" scaled="0"/>
                </a:gradFill>
              </a:rPr>
              <a:t>WiFi Password: </a:t>
            </a:r>
          </a:p>
          <a:p>
            <a:pPr algn="l"/>
            <a:r>
              <a:rPr lang="en-IN" sz="4000" b="1" dirty="0">
                <a:solidFill>
                  <a:schemeClr val="accent3"/>
                </a:solidFill>
              </a:rPr>
              <a:t>bootcamp</a:t>
            </a:r>
          </a:p>
        </p:txBody>
      </p:sp>
      <p:sp>
        <p:nvSpPr>
          <p:cNvPr id="3" name="Title 2">
            <a:extLst>
              <a:ext uri="{FF2B5EF4-FFF2-40B4-BE49-F238E27FC236}">
                <a16:creationId xmlns:a16="http://schemas.microsoft.com/office/drawing/2014/main" id="{3B9E72E8-7AA8-4DA7-8DDC-08F09C9D0945}"/>
              </a:ext>
            </a:extLst>
          </p:cNvPr>
          <p:cNvSpPr>
            <a:spLocks noGrp="1"/>
          </p:cNvSpPr>
          <p:nvPr>
            <p:ph type="title"/>
          </p:nvPr>
        </p:nvSpPr>
        <p:spPr/>
        <p:txBody>
          <a:bodyPr/>
          <a:lstStyle/>
          <a:p>
            <a:r>
              <a:rPr lang="en-IN" dirty="0"/>
              <a:t>Connect </a:t>
            </a:r>
          </a:p>
        </p:txBody>
      </p:sp>
    </p:spTree>
    <p:extLst>
      <p:ext uri="{BB962C8B-B14F-4D97-AF65-F5344CB8AC3E}">
        <p14:creationId xmlns:p14="http://schemas.microsoft.com/office/powerpoint/2010/main" val="24687061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8609A-E7EF-4B8A-BF4E-459876C1F739}"/>
              </a:ext>
            </a:extLst>
          </p:cNvPr>
          <p:cNvSpPr>
            <a:spLocks noGrp="1"/>
          </p:cNvSpPr>
          <p:nvPr>
            <p:ph type="title"/>
          </p:nvPr>
        </p:nvSpPr>
        <p:spPr/>
        <p:txBody>
          <a:bodyPr/>
          <a:lstStyle/>
          <a:p>
            <a:r>
              <a:rPr lang="en-IN" dirty="0"/>
              <a:t>Emergency &amp; Fire</a:t>
            </a:r>
          </a:p>
        </p:txBody>
      </p:sp>
      <p:sp>
        <p:nvSpPr>
          <p:cNvPr id="3" name="Text Placeholder 2">
            <a:extLst>
              <a:ext uri="{FF2B5EF4-FFF2-40B4-BE49-F238E27FC236}">
                <a16:creationId xmlns:a16="http://schemas.microsoft.com/office/drawing/2014/main" id="{5268FF7A-EF06-488A-A69F-A2454E9962D6}"/>
              </a:ext>
            </a:extLst>
          </p:cNvPr>
          <p:cNvSpPr>
            <a:spLocks noGrp="1"/>
          </p:cNvSpPr>
          <p:nvPr>
            <p:ph type="body" sz="quarter" idx="10"/>
          </p:nvPr>
        </p:nvSpPr>
        <p:spPr/>
        <p:txBody>
          <a:bodyPr/>
          <a:lstStyle/>
          <a:p>
            <a:endParaRPr lang="en-IN"/>
          </a:p>
        </p:txBody>
      </p:sp>
      <p:pic>
        <p:nvPicPr>
          <p:cNvPr id="2050" name="Picture 2" descr="Image result for fire exit ppt">
            <a:extLst>
              <a:ext uri="{FF2B5EF4-FFF2-40B4-BE49-F238E27FC236}">
                <a16:creationId xmlns:a16="http://schemas.microsoft.com/office/drawing/2014/main" id="{3ABFD56B-E476-48A3-BD9D-4C6A5D6FC0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6067" y="1434370"/>
            <a:ext cx="2068067" cy="29370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first aid">
            <a:extLst>
              <a:ext uri="{FF2B5EF4-FFF2-40B4-BE49-F238E27FC236}">
                <a16:creationId xmlns:a16="http://schemas.microsoft.com/office/drawing/2014/main" id="{46159842-7DA8-4878-8363-7D775EA6DE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86" y="1316675"/>
            <a:ext cx="2937095" cy="29370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heart attack kit">
            <a:extLst>
              <a:ext uri="{FF2B5EF4-FFF2-40B4-BE49-F238E27FC236}">
                <a16:creationId xmlns:a16="http://schemas.microsoft.com/office/drawing/2014/main" id="{0D592AAD-62DE-4F04-BE50-F935AE53A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5285" y="1414904"/>
            <a:ext cx="476250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8247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 screen with text&#10;&#10;Description automatically generated">
            <a:extLst>
              <a:ext uri="{FF2B5EF4-FFF2-40B4-BE49-F238E27FC236}">
                <a16:creationId xmlns:a16="http://schemas.microsoft.com/office/drawing/2014/main" id="{900B6A27-1320-4316-919A-E5073006A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126" y="24922"/>
            <a:ext cx="4937760" cy="6858000"/>
          </a:xfrm>
          <a:prstGeom prst="rect">
            <a:avLst/>
          </a:prstGeom>
        </p:spPr>
      </p:pic>
      <p:sp>
        <p:nvSpPr>
          <p:cNvPr id="4" name="TextBox 3">
            <a:extLst>
              <a:ext uri="{FF2B5EF4-FFF2-40B4-BE49-F238E27FC236}">
                <a16:creationId xmlns:a16="http://schemas.microsoft.com/office/drawing/2014/main" id="{8CF27196-D760-41F7-B0FB-68C538DECFD9}"/>
              </a:ext>
            </a:extLst>
          </p:cNvPr>
          <p:cNvSpPr txBox="1"/>
          <p:nvPr/>
        </p:nvSpPr>
        <p:spPr>
          <a:xfrm>
            <a:off x="5953094" y="931725"/>
            <a:ext cx="5217338" cy="5262979"/>
          </a:xfrm>
          <a:prstGeom prst="rect">
            <a:avLst/>
          </a:prstGeom>
          <a:noFill/>
        </p:spPr>
        <p:txBody>
          <a:bodyPr wrap="square" rtlCol="0">
            <a:spAutoFit/>
          </a:bodyPr>
          <a:lstStyle/>
          <a:p>
            <a:r>
              <a:rPr lang="en-IN" sz="2800" dirty="0">
                <a:latin typeface="Rockwell Nova Cond" panose="02060506020205020403" pitchFamily="18" charset="0"/>
              </a:rPr>
              <a:t>“</a:t>
            </a:r>
            <a:r>
              <a:rPr lang="en-IN" sz="2800" dirty="0">
                <a:solidFill>
                  <a:srgbClr val="FF320E"/>
                </a:solidFill>
                <a:latin typeface="Rockwell Nova Cond" panose="02060506020205020403" pitchFamily="18" charset="0"/>
              </a:rPr>
              <a:t> After a tremendous age of innovation and research in the AI field, we are moving towards the age of appliance. </a:t>
            </a:r>
          </a:p>
          <a:p>
            <a:r>
              <a:rPr lang="en-IN" sz="2800" dirty="0">
                <a:solidFill>
                  <a:srgbClr val="FF320E"/>
                </a:solidFill>
                <a:latin typeface="Rockwell Nova Cond" panose="02060506020205020403" pitchFamily="18" charset="0"/>
              </a:rPr>
              <a:t>But how and where do you get started as a developer and how do you apply machine learning ethically and use it for good.</a:t>
            </a:r>
          </a:p>
          <a:p>
            <a:endParaRPr lang="en-IN" sz="2800" dirty="0">
              <a:solidFill>
                <a:srgbClr val="FF320E"/>
              </a:solidFill>
              <a:latin typeface="Rockwell Nova Cond" panose="02060506020205020403" pitchFamily="18" charset="0"/>
            </a:endParaRPr>
          </a:p>
          <a:p>
            <a:r>
              <a:rPr lang="en-IN" sz="2800" dirty="0">
                <a:solidFill>
                  <a:srgbClr val="FF320E"/>
                </a:solidFill>
                <a:latin typeface="Rockwell Nova Cond" panose="02060506020205020403" pitchFamily="18" charset="0"/>
              </a:rPr>
              <a:t>In this keynote Amy and Henk asked eight Microsoft employees all with different backgrounds, their view on the topics: </a:t>
            </a:r>
            <a:r>
              <a:rPr lang="en-IN" sz="2800" dirty="0">
                <a:latin typeface="Rockwell Nova Cond" panose="02060506020205020403" pitchFamily="18" charset="0"/>
              </a:rPr>
              <a:t>AI for developers, ethics in AI and AI for good. “</a:t>
            </a:r>
          </a:p>
          <a:p>
            <a:endParaRPr lang="en-IN" sz="2800" dirty="0">
              <a:solidFill>
                <a:srgbClr val="FF320E"/>
              </a:solidFill>
              <a:latin typeface="Rockwell Nova Cond" panose="02060506020205020403" pitchFamily="18" charset="0"/>
            </a:endParaRPr>
          </a:p>
        </p:txBody>
      </p:sp>
      <p:sp>
        <p:nvSpPr>
          <p:cNvPr id="30" name="TextBox 29">
            <a:extLst>
              <a:ext uri="{FF2B5EF4-FFF2-40B4-BE49-F238E27FC236}">
                <a16:creationId xmlns:a16="http://schemas.microsoft.com/office/drawing/2014/main" id="{3B1B96E1-9CD4-4CC9-B114-E81B3056BFD4}"/>
              </a:ext>
            </a:extLst>
          </p:cNvPr>
          <p:cNvSpPr txBox="1"/>
          <p:nvPr/>
        </p:nvSpPr>
        <p:spPr>
          <a:xfrm>
            <a:off x="10502673" y="0"/>
            <a:ext cx="1761755" cy="738664"/>
          </a:xfrm>
          <a:prstGeom prst="rect">
            <a:avLst/>
          </a:prstGeom>
          <a:noFill/>
        </p:spPr>
        <p:txBody>
          <a:bodyPr wrap="square" rtlCol="0">
            <a:spAutoFit/>
          </a:bodyPr>
          <a:lstStyle/>
          <a:p>
            <a:r>
              <a:rPr lang="en-IN" sz="1400" b="1" dirty="0">
                <a:latin typeface="Rockwell Condensed" panose="02060603050405020104" pitchFamily="18" charset="0"/>
              </a:rPr>
              <a:t>#Global</a:t>
            </a:r>
            <a:r>
              <a:rPr lang="en-IN" sz="1400" b="1" dirty="0">
                <a:solidFill>
                  <a:srgbClr val="FF320E"/>
                </a:solidFill>
                <a:latin typeface="Rockwell Condensed" panose="02060603050405020104" pitchFamily="18" charset="0"/>
              </a:rPr>
              <a:t>AI</a:t>
            </a:r>
            <a:r>
              <a:rPr lang="en-IN" sz="1400" b="1" dirty="0">
                <a:latin typeface="Rockwell Condensed" panose="02060603050405020104" pitchFamily="18" charset="0"/>
              </a:rPr>
              <a:t>Bootcamp</a:t>
            </a:r>
          </a:p>
          <a:p>
            <a:r>
              <a:rPr lang="en-IN" sz="1400" b="1" dirty="0">
                <a:latin typeface="Rockwell Condensed" panose="02060603050405020104" pitchFamily="18" charset="0"/>
              </a:rPr>
              <a:t>#</a:t>
            </a:r>
            <a:r>
              <a:rPr lang="en-IN" sz="1400" b="1" dirty="0">
                <a:solidFill>
                  <a:srgbClr val="FF320E"/>
                </a:solidFill>
                <a:latin typeface="Rockwell Condensed" panose="02060603050405020104" pitchFamily="18" charset="0"/>
              </a:rPr>
              <a:t>MVP</a:t>
            </a:r>
            <a:r>
              <a:rPr lang="en-IN" sz="1400" b="1" dirty="0">
                <a:latin typeface="Rockwell Condensed" panose="02060603050405020104" pitchFamily="18" charset="0"/>
              </a:rPr>
              <a:t>BUZZ</a:t>
            </a:r>
          </a:p>
          <a:p>
            <a:r>
              <a:rPr lang="en-IN" sz="1400" b="1" dirty="0">
                <a:latin typeface="Rockwell Condensed" panose="02060603050405020104" pitchFamily="18" charset="0"/>
              </a:rPr>
              <a:t>#</a:t>
            </a:r>
            <a:r>
              <a:rPr lang="en-IN" sz="1400" b="1" dirty="0">
                <a:solidFill>
                  <a:srgbClr val="FF320E"/>
                </a:solidFill>
                <a:latin typeface="Rockwell Condensed" panose="02060603050405020104" pitchFamily="18" charset="0"/>
              </a:rPr>
              <a:t>LK</a:t>
            </a:r>
            <a:r>
              <a:rPr lang="en-IN" sz="1400" b="1" dirty="0">
                <a:latin typeface="Rockwell Condensed" panose="02060603050405020104" pitchFamily="18" charset="0"/>
              </a:rPr>
              <a:t>MUG</a:t>
            </a:r>
          </a:p>
        </p:txBody>
      </p:sp>
    </p:spTree>
    <p:extLst>
      <p:ext uri="{BB962C8B-B14F-4D97-AF65-F5344CB8AC3E}">
        <p14:creationId xmlns:p14="http://schemas.microsoft.com/office/powerpoint/2010/main" val="8160605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E07984D-FF90-428C-AD53-13B64265A52F}"/>
              </a:ext>
            </a:extLst>
          </p:cNvPr>
          <p:cNvSpPr>
            <a:spLocks noGrp="1"/>
          </p:cNvSpPr>
          <p:nvPr>
            <p:ph type="title"/>
          </p:nvPr>
        </p:nvSpPr>
        <p:spPr>
          <a:xfrm>
            <a:off x="455995" y="882282"/>
            <a:ext cx="8531523" cy="3557686"/>
          </a:xfrm>
        </p:spPr>
        <p:txBody>
          <a:bodyPr/>
          <a:lstStyle/>
          <a:p>
            <a:br>
              <a:rPr lang="en-US" dirty="0"/>
            </a:br>
            <a:r>
              <a:rPr lang="en-US" dirty="0"/>
              <a:t>Welcome all </a:t>
            </a:r>
            <a:br>
              <a:rPr lang="en-US" dirty="0"/>
            </a:br>
            <a:r>
              <a:rPr lang="en-US" dirty="0"/>
              <a:t>Speakers</a:t>
            </a:r>
          </a:p>
        </p:txBody>
      </p:sp>
      <p:pic>
        <p:nvPicPr>
          <p:cNvPr id="15" name="Picture 2">
            <a:extLst>
              <a:ext uri="{FF2B5EF4-FFF2-40B4-BE49-F238E27FC236}">
                <a16:creationId xmlns:a16="http://schemas.microsoft.com/office/drawing/2014/main" id="{06994BF1-F55E-45B1-A411-0859B71EC7B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320990" y="443281"/>
            <a:ext cx="1826696" cy="1826696"/>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D724392D-530B-460A-933C-56BD2075DD1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77888" y="451941"/>
            <a:ext cx="1826696" cy="1826696"/>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E4358E8-2F6F-4680-8565-2782D3317BCF}"/>
              </a:ext>
            </a:extLst>
          </p:cNvPr>
          <p:cNvSpPr txBox="1"/>
          <p:nvPr/>
        </p:nvSpPr>
        <p:spPr>
          <a:xfrm>
            <a:off x="5248781" y="2269977"/>
            <a:ext cx="1536728" cy="479745"/>
          </a:xfrm>
          <a:prstGeom prst="rect">
            <a:avLst/>
          </a:prstGeom>
          <a:noFill/>
        </p:spPr>
        <p:txBody>
          <a:bodyPr wrap="squar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Joon Du Rant</a:t>
            </a:r>
          </a:p>
        </p:txBody>
      </p:sp>
      <p:sp>
        <p:nvSpPr>
          <p:cNvPr id="22" name="TextBox 21">
            <a:extLst>
              <a:ext uri="{FF2B5EF4-FFF2-40B4-BE49-F238E27FC236}">
                <a16:creationId xmlns:a16="http://schemas.microsoft.com/office/drawing/2014/main" id="{F3EA5969-EC4B-40CE-BC6C-4E88B9830AA1}"/>
              </a:ext>
            </a:extLst>
          </p:cNvPr>
          <p:cNvSpPr txBox="1"/>
          <p:nvPr/>
        </p:nvSpPr>
        <p:spPr>
          <a:xfrm>
            <a:off x="9586003" y="2269976"/>
            <a:ext cx="1536728" cy="479745"/>
          </a:xfrm>
          <a:prstGeom prst="rect">
            <a:avLst/>
          </a:prstGeom>
          <a:noFill/>
        </p:spPr>
        <p:txBody>
          <a:bodyPr wrap="squar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Richard Fisher</a:t>
            </a:r>
          </a:p>
        </p:txBody>
      </p:sp>
      <p:grpSp>
        <p:nvGrpSpPr>
          <p:cNvPr id="2" name="Group 1">
            <a:extLst>
              <a:ext uri="{FF2B5EF4-FFF2-40B4-BE49-F238E27FC236}">
                <a16:creationId xmlns:a16="http://schemas.microsoft.com/office/drawing/2014/main" id="{AD468FB5-9B9F-4B12-97F2-BB1F082CC2F3}"/>
              </a:ext>
            </a:extLst>
          </p:cNvPr>
          <p:cNvGrpSpPr/>
          <p:nvPr/>
        </p:nvGrpSpPr>
        <p:grpSpPr>
          <a:xfrm>
            <a:off x="9317750" y="3019814"/>
            <a:ext cx="1835355" cy="2585193"/>
            <a:chOff x="9317750" y="3019814"/>
            <a:chExt cx="1835355" cy="2585193"/>
          </a:xfrm>
        </p:grpSpPr>
        <p:pic>
          <p:nvPicPr>
            <p:cNvPr id="16" name="Picture 2" descr="Image result for velin georgiev">
              <a:extLst>
                <a:ext uri="{FF2B5EF4-FFF2-40B4-BE49-F238E27FC236}">
                  <a16:creationId xmlns:a16="http://schemas.microsoft.com/office/drawing/2014/main" id="{F25E3566-87C2-4948-8145-AFBE1BC9DF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7750" y="3019814"/>
              <a:ext cx="1835355" cy="1835355"/>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55E0851E-7285-4F8C-A112-83DD841C4319}"/>
                </a:ext>
              </a:extLst>
            </p:cNvPr>
            <p:cNvSpPr txBox="1"/>
            <p:nvPr/>
          </p:nvSpPr>
          <p:spPr>
            <a:xfrm>
              <a:off x="9586002" y="4864680"/>
              <a:ext cx="1536728" cy="479745"/>
            </a:xfrm>
            <a:prstGeom prst="rect">
              <a:avLst/>
            </a:prstGeom>
            <a:noFill/>
          </p:spPr>
          <p:txBody>
            <a:bodyPr wrap="squar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Velin Georgiev</a:t>
              </a:r>
            </a:p>
          </p:txBody>
        </p:sp>
        <p:pic>
          <p:nvPicPr>
            <p:cNvPr id="25" name="Picture 2" descr="Office Development">
              <a:extLst>
                <a:ext uri="{FF2B5EF4-FFF2-40B4-BE49-F238E27FC236}">
                  <a16:creationId xmlns:a16="http://schemas.microsoft.com/office/drawing/2014/main" id="{529BD016-584D-4DE8-9989-AD7FF967D5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90140" y="5230673"/>
              <a:ext cx="928450" cy="374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54E98C01-1371-45F2-8A8F-363FE53AC3FB}"/>
              </a:ext>
            </a:extLst>
          </p:cNvPr>
          <p:cNvGrpSpPr/>
          <p:nvPr/>
        </p:nvGrpSpPr>
        <p:grpSpPr>
          <a:xfrm>
            <a:off x="7149439" y="447610"/>
            <a:ext cx="1826696" cy="2302111"/>
            <a:chOff x="5251749" y="1018045"/>
            <a:chExt cx="1826696" cy="2302111"/>
          </a:xfrm>
        </p:grpSpPr>
        <p:pic>
          <p:nvPicPr>
            <p:cNvPr id="27" name="Picture 2">
              <a:extLst>
                <a:ext uri="{FF2B5EF4-FFF2-40B4-BE49-F238E27FC236}">
                  <a16:creationId xmlns:a16="http://schemas.microsoft.com/office/drawing/2014/main" id="{9DA30C7F-1710-4391-9886-39EAFE5B5195}"/>
                </a:ext>
              </a:extLst>
            </p:cNvPr>
            <p:cNvPicPr>
              <a:picLocks noChangeAspect="1" noChangeArrowheads="1"/>
            </p:cNvPicPr>
            <p:nvPr/>
          </p:nvPicPr>
          <p:blipFill>
            <a:blip r:embed="rId7"/>
            <a:stretch>
              <a:fillRect/>
            </a:stretch>
          </p:blipFill>
          <p:spPr bwMode="auto">
            <a:xfrm>
              <a:off x="5251749" y="1018045"/>
              <a:ext cx="1826696" cy="1826696"/>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EFB3F0A-E902-4005-A70A-39B0A5EA833B}"/>
                </a:ext>
              </a:extLst>
            </p:cNvPr>
            <p:cNvSpPr txBox="1"/>
            <p:nvPr/>
          </p:nvSpPr>
          <p:spPr>
            <a:xfrm>
              <a:off x="5512496" y="2840411"/>
              <a:ext cx="1536728" cy="479745"/>
            </a:xfrm>
            <a:prstGeom prst="rect">
              <a:avLst/>
            </a:prstGeom>
            <a:noFill/>
          </p:spPr>
          <p:txBody>
            <a:bodyPr wrap="squar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Nithin Mohan</a:t>
              </a:r>
            </a:p>
          </p:txBody>
        </p:sp>
      </p:grpSp>
      <p:grpSp>
        <p:nvGrpSpPr>
          <p:cNvPr id="29" name="Group 28">
            <a:extLst>
              <a:ext uri="{FF2B5EF4-FFF2-40B4-BE49-F238E27FC236}">
                <a16:creationId xmlns:a16="http://schemas.microsoft.com/office/drawing/2014/main" id="{A821A883-BEBC-4A2E-AF9C-67CB12C6A657}"/>
              </a:ext>
            </a:extLst>
          </p:cNvPr>
          <p:cNvGrpSpPr/>
          <p:nvPr/>
        </p:nvGrpSpPr>
        <p:grpSpPr>
          <a:xfrm>
            <a:off x="455995" y="298618"/>
            <a:ext cx="3962477" cy="655769"/>
            <a:chOff x="7935191" y="479816"/>
            <a:chExt cx="3962477" cy="655769"/>
          </a:xfrm>
        </p:grpSpPr>
        <p:pic>
          <p:nvPicPr>
            <p:cNvPr id="30" name="Picture 29" descr="A picture containing clipart&#10;&#10;Description automatically generated">
              <a:extLst>
                <a:ext uri="{FF2B5EF4-FFF2-40B4-BE49-F238E27FC236}">
                  <a16:creationId xmlns:a16="http://schemas.microsoft.com/office/drawing/2014/main" id="{06A32319-3465-4B8B-A76A-A7DC7353F449}"/>
                </a:ext>
              </a:extLst>
            </p:cNvPr>
            <p:cNvPicPr>
              <a:picLocks noChangeAspect="1"/>
            </p:cNvPicPr>
            <p:nvPr userDrawn="1"/>
          </p:nvPicPr>
          <p:blipFill>
            <a:blip r:embed="rId8"/>
            <a:stretch>
              <a:fillRect/>
            </a:stretch>
          </p:blipFill>
          <p:spPr>
            <a:xfrm>
              <a:off x="11014235" y="500985"/>
              <a:ext cx="883433" cy="564148"/>
            </a:xfrm>
            <a:prstGeom prst="rect">
              <a:avLst/>
            </a:prstGeom>
          </p:spPr>
        </p:pic>
        <p:pic>
          <p:nvPicPr>
            <p:cNvPr id="31" name="Picture 30" descr="A close up of a sign&#10;&#10;Description automatically generated">
              <a:extLst>
                <a:ext uri="{FF2B5EF4-FFF2-40B4-BE49-F238E27FC236}">
                  <a16:creationId xmlns:a16="http://schemas.microsoft.com/office/drawing/2014/main" id="{873F6D00-F8E4-4032-8E56-683FCB0533D6}"/>
                </a:ext>
              </a:extLst>
            </p:cNvPr>
            <p:cNvPicPr>
              <a:picLocks noChangeAspect="1"/>
            </p:cNvPicPr>
            <p:nvPr userDrawn="1"/>
          </p:nvPicPr>
          <p:blipFill>
            <a:blip r:embed="rId9"/>
            <a:stretch>
              <a:fillRect/>
            </a:stretch>
          </p:blipFill>
          <p:spPr>
            <a:xfrm>
              <a:off x="7935191" y="479816"/>
              <a:ext cx="2971800" cy="371475"/>
            </a:xfrm>
            <a:prstGeom prst="rect">
              <a:avLst/>
            </a:prstGeom>
          </p:spPr>
        </p:pic>
        <p:sp>
          <p:nvSpPr>
            <p:cNvPr id="32" name="Rectangle 31">
              <a:extLst>
                <a:ext uri="{FF2B5EF4-FFF2-40B4-BE49-F238E27FC236}">
                  <a16:creationId xmlns:a16="http://schemas.microsoft.com/office/drawing/2014/main" id="{1D0555F2-3332-43F4-9BDF-F71EB7A67A4C}"/>
                </a:ext>
              </a:extLst>
            </p:cNvPr>
            <p:cNvSpPr/>
            <p:nvPr userDrawn="1"/>
          </p:nvSpPr>
          <p:spPr>
            <a:xfrm>
              <a:off x="9426219" y="771639"/>
              <a:ext cx="1249701" cy="363946"/>
            </a:xfrm>
            <a:prstGeom prst="rect">
              <a:avLst/>
            </a:prstGeom>
          </p:spPr>
          <p:txBody>
            <a:bodyPr wrap="none">
              <a:spAutoFit/>
            </a:bodyPr>
            <a:lstStyle/>
            <a:p>
              <a:r>
                <a:rPr lang="en-IN" b="1" dirty="0">
                  <a:solidFill>
                    <a:schemeClr val="bg1"/>
                  </a:solidFill>
                  <a:latin typeface="Rockwell Condensed" panose="02060603050405020104" pitchFamily="18" charset="0"/>
                </a:rPr>
                <a:t>Letterkenny</a:t>
              </a:r>
            </a:p>
          </p:txBody>
        </p:sp>
      </p:grpSp>
      <p:pic>
        <p:nvPicPr>
          <p:cNvPr id="21" name="Picture 2">
            <a:extLst>
              <a:ext uri="{FF2B5EF4-FFF2-40B4-BE49-F238E27FC236}">
                <a16:creationId xmlns:a16="http://schemas.microsoft.com/office/drawing/2014/main" id="{6D947E18-3EE2-4064-A99C-9D0BFFD6AF5A}"/>
              </a:ext>
            </a:extLst>
          </p:cNvPr>
          <p:cNvPicPr>
            <a:picLocks noChangeAspect="1" noChangeArrowheads="1"/>
          </p:cNvPicPr>
          <p:nvPr/>
        </p:nvPicPr>
        <p:blipFill>
          <a:blip r:embed="rId10"/>
          <a:stretch>
            <a:fillRect/>
          </a:stretch>
        </p:blipFill>
        <p:spPr bwMode="auto">
          <a:xfrm>
            <a:off x="7113100" y="3043614"/>
            <a:ext cx="1776701" cy="1826696"/>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6F0FCAA-DF9C-472A-8A33-5AB9B1C296F8}"/>
              </a:ext>
            </a:extLst>
          </p:cNvPr>
          <p:cNvSpPr txBox="1"/>
          <p:nvPr/>
        </p:nvSpPr>
        <p:spPr>
          <a:xfrm>
            <a:off x="7403068" y="4857923"/>
            <a:ext cx="1536728" cy="479745"/>
          </a:xfrm>
          <a:prstGeom prst="rect">
            <a:avLst/>
          </a:prstGeom>
          <a:noFill/>
        </p:spPr>
        <p:txBody>
          <a:bodyPr wrap="square" lIns="179285" tIns="143428" rIns="179285" bIns="143428" rtlCol="0">
            <a:spAutoFit/>
          </a:bodyPr>
          <a:lstStyle/>
          <a:p>
            <a:pPr>
              <a:lnSpc>
                <a:spcPct val="90000"/>
              </a:lnSpc>
              <a:spcAft>
                <a:spcPts val="588"/>
              </a:spcAft>
            </a:pPr>
            <a:r>
              <a:rPr lang="en-US" sz="1372" dirty="0">
                <a:gradFill>
                  <a:gsLst>
                    <a:gs pos="2917">
                      <a:schemeClr val="tx1"/>
                    </a:gs>
                    <a:gs pos="30000">
                      <a:schemeClr val="tx1"/>
                    </a:gs>
                  </a:gsLst>
                  <a:lin ang="5400000" scaled="0"/>
                </a:gradFill>
              </a:rPr>
              <a:t>Owen Lyons</a:t>
            </a:r>
          </a:p>
        </p:txBody>
      </p:sp>
    </p:spTree>
    <p:extLst>
      <p:ext uri="{BB962C8B-B14F-4D97-AF65-F5344CB8AC3E}">
        <p14:creationId xmlns:p14="http://schemas.microsoft.com/office/powerpoint/2010/main" val="3003302598"/>
      </p:ext>
    </p:extLst>
  </p:cSld>
  <p:clrMapOvr>
    <a:masterClrMapping/>
  </p:clrMapOvr>
  <p:transition>
    <p:fade/>
  </p:transition>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8" ma:contentTypeDescription="" ma:contentTypeScope="" ma:versionID="89820f8793a6ca73003c656d7991e932">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d4fe6f4c1c2f9fef057ecaf6d3d71565"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THR2110</Session_x0020_Cod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4CCCDF05-C449-4F5A-97DA-0C223D536B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5a4b3278-325d-441a-b38f-6f1926bc734e"/>
    <ds:schemaRef ds:uri="http://purl.org/dc/terms/"/>
    <ds:schemaRef ds:uri="http://schemas.microsoft.com/office/2006/documentManagement/types"/>
    <ds:schemaRef ds:uri="http://purl.org/dc/dcmitype/"/>
    <ds:schemaRef ds:uri="http://purl.org/dc/elements/1.1/"/>
    <ds:schemaRef ds:uri="http://schemas.microsoft.com/office/2006/metadata/properties"/>
    <ds:schemaRef ds:uri="http://schemas.microsoft.com/office/infopath/2007/PartnerControls"/>
    <ds:schemaRef ds:uri="230e9df3-be65-4c73-a93b-d1236ebd677e"/>
    <ds:schemaRef ds:uri="http://schemas.microsoft.com/sharepoint/v3"/>
    <ds:schemaRef ds:uri="http://schemas.openxmlformats.org/package/2006/metadata/core-properties"/>
    <ds:schemaRef ds:uri="9d1f81f6-e953-47ea-988e-33ed651c58e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3941</TotalTime>
  <Words>833</Words>
  <Application>Microsoft Office PowerPoint</Application>
  <PresentationFormat>Widescreen</PresentationFormat>
  <Paragraphs>138</Paragraphs>
  <Slides>13</Slides>
  <Notes>5</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13</vt:i4>
      </vt:variant>
    </vt:vector>
  </HeadingPairs>
  <TitlesOfParts>
    <vt:vector size="30" baseType="lpstr">
      <vt:lpstr>Arial</vt:lpstr>
      <vt:lpstr>Calibri</vt:lpstr>
      <vt:lpstr>Consolas</vt:lpstr>
      <vt:lpstr>helvetica neue</vt:lpstr>
      <vt:lpstr>Ink Free</vt:lpstr>
      <vt:lpstr>Leelawadee</vt:lpstr>
      <vt:lpstr>MV Boli</vt:lpstr>
      <vt:lpstr>PrudentialModern Light</vt:lpstr>
      <vt:lpstr>Rockwell Condensed</vt:lpstr>
      <vt:lpstr>Rockwell Nova Cond</vt:lpstr>
      <vt:lpstr>Segoe UI</vt:lpstr>
      <vt:lpstr>Segoe UI Light</vt:lpstr>
      <vt:lpstr>Segoe UI Semibold</vt:lpstr>
      <vt:lpstr>Segoe UI Semilight</vt:lpstr>
      <vt:lpstr>Wingdings</vt:lpstr>
      <vt:lpstr>5-50203_Microsoft_Ignite_Template</vt:lpstr>
      <vt:lpstr>1_5-50203_Microsoft_Ignite_Template</vt:lpstr>
      <vt:lpstr>PowerPoint Presentation</vt:lpstr>
      <vt:lpstr>PowerPoint Presentation</vt:lpstr>
      <vt:lpstr>PowerPoint Presentation</vt:lpstr>
      <vt:lpstr>Conference Code of Conduct</vt:lpstr>
      <vt:lpstr>PowerPoint Presentation</vt:lpstr>
      <vt:lpstr>Connect </vt:lpstr>
      <vt:lpstr>Emergency &amp; Fire</vt:lpstr>
      <vt:lpstr>PowerPoint Presentation</vt:lpstr>
      <vt:lpstr> Welcome all  Speakers</vt:lpstr>
      <vt:lpstr>#LKMUG  #CORE </vt:lpstr>
      <vt:lpstr>PowerPoint Presentation</vt:lpstr>
      <vt:lpstr>Join Us Website: http://www.lk-mug.org Meet up Url: https://www.meetup.com/lk-mug/ Twitter: https://www.twitter.com/lkmsug Facebook: https://www.facebook.com/lkmsug  Hashtag: #lkmug  </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THR2110</dc:title>
  <dc:subject>Microsoft Ignite</dc:subject>
  <dc:creator>Brieanne Vanderpool</dc:creator>
  <cp:keywords>Microsoft Ignite</cp:keywords>
  <dc:description/>
  <cp:lastModifiedBy>Nithin Mohan Thattiot Kadumberi</cp:lastModifiedBy>
  <cp:revision>61</cp:revision>
  <dcterms:created xsi:type="dcterms:W3CDTF">2018-08-10T17:04:28Z</dcterms:created>
  <dcterms:modified xsi:type="dcterms:W3CDTF">2018-12-14T21:37:02Z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